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9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4" r:id="rId6"/>
    <p:sldId id="267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048" autoAdjust="0"/>
  </p:normalViewPr>
  <p:slideViewPr>
    <p:cSldViewPr>
      <p:cViewPr varScale="1">
        <p:scale>
          <a:sx n="52" d="100"/>
          <a:sy n="52" d="100"/>
        </p:scale>
        <p:origin x="1338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79484" y="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91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F6A2FE-FC87-4787-BBFD-0D237FC89DD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045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3096A91-C9FD-4536-87F3-F62890C8FAF1}" type="slidenum">
              <a:rPr lang="en-US"/>
              <a:pPr eaLnBrk="1" hangingPunct="1"/>
              <a:t>1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78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4165D9-953A-4109-98DA-A6417C4BC87F}" type="slidenum">
              <a:rPr lang="en-US"/>
              <a:pPr eaLnBrk="1" hangingPunct="1"/>
              <a:t>2</a:t>
            </a:fld>
            <a:endParaRPr lang="en-US" dirty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75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2607D9B-016F-4F56-B1F2-E20FB5985BA8}" type="slidenum">
              <a:rPr lang="en-US"/>
              <a:pPr eaLnBrk="1" hangingPunct="1"/>
              <a:t>3</a:t>
            </a:fld>
            <a:endParaRPr lang="en-US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29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694AAF2-CE62-4263-9675-3BF99485B655}" type="slidenum">
              <a:rPr lang="en-US"/>
              <a:pPr eaLnBrk="1" hangingPunct="1"/>
              <a:t>4</a:t>
            </a:fld>
            <a:endParaRPr lang="en-US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43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6A6C19-CC18-49D3-B013-ACDB614E5754}" type="slidenum">
              <a:rPr lang="en-US"/>
              <a:pPr eaLnBrk="1" hangingPunct="1"/>
              <a:t>5</a:t>
            </a:fld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6000" y="514350"/>
            <a:ext cx="4572000" cy="257175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752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9208-3D04-4EAE-B3DF-106ADD2B7314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795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6C5A7-26E7-474C-9312-27C464E7D346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41546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53E59-E8C5-4EAF-9E9F-D5B8FEA24CF6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4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74442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40997-272C-4241-BB58-B1EEAE2059B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90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FCBD-3CE8-4058-9441-4A67ED1E1A2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3378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B53B2-ABBF-4C12-9B63-72B01D4E0F59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5337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22CE9-2A7C-4134-9047-7A040E24FBC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591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5C774-F45C-4374-B39F-3D42C70D26B7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1937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E30FAD-DD6C-44F3-B792-9003A37AC851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879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C186-7843-4F28-9821-2DCD6D6695BB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134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5241B7F-9456-45F8-AD16-741DC05AB40C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503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dirty="0"/>
              <a:t>Designing Web</a:t>
            </a:r>
            <a:r>
              <a:rPr lang="en-US" dirty="0"/>
              <a:t>p</a:t>
            </a:r>
            <a:r>
              <a:rPr dirty="0"/>
              <a:t>ages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things first…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68683" y="1690688"/>
            <a:ext cx="5181600" cy="4351338"/>
          </a:xfrm>
        </p:spPr>
        <p:txBody>
          <a:bodyPr/>
          <a:lstStyle/>
          <a:p>
            <a:r>
              <a:rPr lang="en-US" dirty="0"/>
              <a:t>Who is your audience?</a:t>
            </a:r>
          </a:p>
          <a:p>
            <a:pPr lvl="1"/>
            <a:r>
              <a:rPr lang="en-US" dirty="0"/>
              <a:t>Demographics</a:t>
            </a:r>
          </a:p>
          <a:p>
            <a:pPr lvl="1"/>
            <a:r>
              <a:rPr lang="en-US" dirty="0"/>
              <a:t>Equipment</a:t>
            </a:r>
          </a:p>
          <a:p>
            <a:r>
              <a:rPr lang="en-US" dirty="0"/>
              <a:t>What do they want from your site?</a:t>
            </a:r>
          </a:p>
          <a:p>
            <a:pPr lvl="1"/>
            <a:r>
              <a:rPr lang="en-US" dirty="0"/>
              <a:t>Degree of interactivity</a:t>
            </a:r>
          </a:p>
          <a:p>
            <a:r>
              <a:rPr lang="en-US" dirty="0"/>
              <a:t>What do you want your site to do?</a:t>
            </a:r>
          </a:p>
          <a:p>
            <a:pPr lvl="1"/>
            <a:r>
              <a:rPr lang="en-US" dirty="0"/>
              <a:t>Purpose</a:t>
            </a:r>
          </a:p>
          <a:p>
            <a:pPr marL="449263" lvl="1" indent="0">
              <a:buNone/>
            </a:pP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007C821-6CD3-4082-BD76-C107D6B377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17" y="2384426"/>
            <a:ext cx="5486400" cy="3657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9C028-F4C4-41F8-863A-7AFD2AE33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B9183-6765-42E4-A1DD-10144B91C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0FCBD-3CE8-4058-9441-4A67ED1E1A29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it happen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B52CD-9C74-4FB3-B94A-C53091728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Plain Text Editor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GUI Editor</a:t>
            </a:r>
          </a:p>
          <a:p>
            <a:pPr marL="13716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Dreamweaver, KompoZer, Expression Web</a:t>
            </a:r>
          </a:p>
          <a:p>
            <a:pPr marL="13716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FrontPage, Nvu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/>
              <a:t>Templates</a:t>
            </a:r>
          </a:p>
          <a:p>
            <a:pPr marL="914400" lvl="1" indent="-457200" fontAlgn="auto">
              <a:lnSpc>
                <a:spcPct val="2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HTML, XHTML, XML, CSS, DHTML</a:t>
            </a:r>
          </a:p>
          <a:p>
            <a:pPr marL="914400" lvl="1" indent="-457200" fontAlgn="auto">
              <a:lnSpc>
                <a:spcPct val="2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JAVA, SQL, Scripts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028C6BB-5183-498F-B10E-C57A5E602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14582-3F6D-4298-B01C-89736DEA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Types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JPG – photographs, lots of colors, compressed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GIF – line drawings, blocks of color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PNG – newer type, compresses well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BMP – large but extremely clear</a:t>
            </a:r>
          </a:p>
          <a:p>
            <a:pPr marL="420624" indent="-384048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How to modify graphics</a:t>
            </a:r>
          </a:p>
          <a:p>
            <a:pPr marL="722376" lvl="1" indent="-274320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/>
              <a:t>Specialized software</a:t>
            </a:r>
          </a:p>
          <a:p>
            <a:pPr marL="1005840" lvl="2" indent="-256032">
              <a:spcAft>
                <a:spcPts val="0"/>
              </a:spcAft>
              <a:buFont typeface="Arial"/>
              <a:buChar char="○"/>
              <a:defRPr/>
            </a:pPr>
            <a:r>
              <a:rPr lang="en-US" dirty="0"/>
              <a:t>Photoshop, Paint Shop Pro, Corel Painter, Adobe Illustrator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915F5B-9270-4DC0-89C0-16B7D4741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C59726-5358-4683-AD58-75D3C0FAE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Resources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Development tools</a:t>
            </a:r>
          </a:p>
          <a:p>
            <a:r>
              <a:rPr lang="en-US" dirty="0"/>
              <a:t>Development tutorials</a:t>
            </a:r>
          </a:p>
          <a:p>
            <a:r>
              <a:rPr lang="en-US" dirty="0"/>
              <a:t>Graphics</a:t>
            </a:r>
          </a:p>
          <a:p>
            <a:r>
              <a:rPr lang="en-US" dirty="0"/>
              <a:t>Hosting services and online storefronts</a:t>
            </a:r>
          </a:p>
          <a:p>
            <a:r>
              <a:rPr lang="en-US" dirty="0"/>
              <a:t>Other tools</a:t>
            </a:r>
          </a:p>
          <a:p>
            <a:r>
              <a:rPr lang="en-US" dirty="0"/>
              <a:t>Business help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6AF823-FB5E-4EA8-B77D-0EC92B792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638BCA-1E8C-4B3C-9C23-536E47161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A46920-0747-4F40-9722-BB0F8EA5C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us with Questions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2891AF8-00E7-4D03-9D52-702F3D8DD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05000"/>
            <a:ext cx="50292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Montgomery County </a:t>
            </a:r>
            <a:br>
              <a:rPr lang="en-US" sz="3200" dirty="0"/>
            </a:br>
            <a:r>
              <a:rPr lang="en-US" sz="3200" dirty="0"/>
              <a:t>Chamber of Commerce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2400" dirty="0"/>
          </a:p>
          <a:p>
            <a:pPr marL="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2400" dirty="0"/>
              <a:t>101 Bill Smith Blvd.</a:t>
            </a:r>
            <a:br>
              <a:rPr lang="en-US" sz="2400" dirty="0"/>
            </a:br>
            <a:r>
              <a:rPr lang="en-US" sz="2400" dirty="0"/>
              <a:t>King of Prussia, PA 19406</a:t>
            </a:r>
          </a:p>
          <a:p>
            <a:pPr marL="0" indent="0">
              <a:buNone/>
            </a:pPr>
            <a:r>
              <a:rPr lang="en-US" sz="2400" dirty="0"/>
              <a:t>www.Montgomerycountychamber.org</a:t>
            </a:r>
          </a:p>
          <a:p>
            <a:pPr marL="0" indent="0">
              <a:buNone/>
            </a:pPr>
            <a:r>
              <a:rPr lang="en-US" sz="2400" dirty="0"/>
              <a:t>(610) 555-9500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F645FEB-3A9A-4A61-A903-C297E8D1F0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051" y="2057400"/>
            <a:ext cx="3657600" cy="3657600"/>
          </a:xfrm>
          <a:prstGeom prst="rect">
            <a:avLst/>
          </a:prstGeom>
        </p:spPr>
      </p:pic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2AD09109-73E4-42F6-B906-C1CA22B6E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Business Owners Association Presentation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41533F6-BA2D-4D18-B3FA-B48CDFB73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AD959-5448-46E1-86A4-58EE9657E915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3431003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D717764-7677-4FC7-87F5-DC7F0B4F9C46}">
  <we:reference id="wa104380645" version="1.0.0.0" store="en-US" storeType="OMEX"/>
  <we:alternateReferences>
    <we:reference id="wa104380645" version="1.0.0.0" store="WA104380645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339</TotalTime>
  <Words>168</Words>
  <Application>Microsoft Office PowerPoint</Application>
  <PresentationFormat>Widescreen</PresentationFormat>
  <Paragraphs>54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 2</vt:lpstr>
      <vt:lpstr>Retrospect</vt:lpstr>
      <vt:lpstr>Designing Webpages</vt:lpstr>
      <vt:lpstr>First things first…</vt:lpstr>
      <vt:lpstr>Making it happen</vt:lpstr>
      <vt:lpstr>Graphics</vt:lpstr>
      <vt:lpstr>Resources</vt:lpstr>
      <vt:lpstr>Contact us with Questions</vt:lpstr>
    </vt:vector>
  </TitlesOfParts>
  <Company>Lansing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Kaleidoscope</dc:title>
  <dc:creator>Exploring Series</dc:creator>
  <cp:keywords>business, BOA, web design</cp:keywords>
  <cp:lastModifiedBy>Exploring Series</cp:lastModifiedBy>
  <cp:revision>83</cp:revision>
  <dcterms:created xsi:type="dcterms:W3CDTF">2007-03-23T17:59:56Z</dcterms:created>
  <dcterms:modified xsi:type="dcterms:W3CDTF">2018-09-18T21:51:19Z</dcterms:modified>
</cp:coreProperties>
</file>