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5" r:id="rId6"/>
    <p:sldId id="262" r:id="rId7"/>
    <p:sldId id="260" r:id="rId8"/>
    <p:sldId id="261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5D50"/>
    <a:srgbClr val="DF306A"/>
    <a:srgbClr val="963EAC"/>
    <a:srgbClr val="F57335"/>
    <a:srgbClr val="F8C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690BDB-4936-4497-A6B7-8227DB74BAA2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8082589-C857-4EDE-B37A-A97A9F4E6E91}">
      <dgm:prSet/>
      <dgm:spPr/>
      <dgm:t>
        <a:bodyPr/>
        <a:lstStyle/>
        <a:p>
          <a:r>
            <a:rPr lang="en-US" dirty="0"/>
            <a:t>Check privacy settings regularly - They change often</a:t>
          </a:r>
        </a:p>
      </dgm:t>
    </dgm:pt>
    <dgm:pt modelId="{109392AD-0828-4F2B-B382-4C10028A8E0D}" type="parTrans" cxnId="{879DEEB2-2993-46DC-98B6-06C2690F01E4}">
      <dgm:prSet/>
      <dgm:spPr/>
      <dgm:t>
        <a:bodyPr/>
        <a:lstStyle/>
        <a:p>
          <a:endParaRPr lang="en-US"/>
        </a:p>
      </dgm:t>
    </dgm:pt>
    <dgm:pt modelId="{CEB83DD4-D22C-4739-B288-51AE6BE5928A}" type="sibTrans" cxnId="{879DEEB2-2993-46DC-98B6-06C2690F01E4}">
      <dgm:prSet/>
      <dgm:spPr/>
      <dgm:t>
        <a:bodyPr/>
        <a:lstStyle/>
        <a:p>
          <a:endParaRPr lang="en-US"/>
        </a:p>
      </dgm:t>
    </dgm:pt>
    <dgm:pt modelId="{D1056324-DD72-40E2-B47E-D40B23CB0A1F}">
      <dgm:prSet/>
      <dgm:spPr/>
      <dgm:t>
        <a:bodyPr/>
        <a:lstStyle/>
        <a:p>
          <a:r>
            <a:rPr lang="en-US" dirty="0"/>
            <a:t>Avoid posting personal information or exact location</a:t>
          </a:r>
        </a:p>
      </dgm:t>
    </dgm:pt>
    <dgm:pt modelId="{B7663EF7-C395-4E88-B885-521FA3420F74}" type="parTrans" cxnId="{39EA03F5-08E1-4B6B-A3EE-40BC2BD416D2}">
      <dgm:prSet/>
      <dgm:spPr/>
      <dgm:t>
        <a:bodyPr/>
        <a:lstStyle/>
        <a:p>
          <a:endParaRPr lang="en-US"/>
        </a:p>
      </dgm:t>
    </dgm:pt>
    <dgm:pt modelId="{41FDBD05-326B-4472-9E99-55D2F27B7D27}" type="sibTrans" cxnId="{39EA03F5-08E1-4B6B-A3EE-40BC2BD416D2}">
      <dgm:prSet/>
      <dgm:spPr/>
      <dgm:t>
        <a:bodyPr/>
        <a:lstStyle/>
        <a:p>
          <a:endParaRPr lang="en-US"/>
        </a:p>
      </dgm:t>
    </dgm:pt>
    <dgm:pt modelId="{B902C3D9-FCC6-4114-9A18-2EF46F0A49CE}">
      <dgm:prSet/>
      <dgm:spPr/>
      <dgm:t>
        <a:bodyPr/>
        <a:lstStyle/>
        <a:p>
          <a:r>
            <a:rPr lang="en-US" dirty="0"/>
            <a:t>Change your passwords periodically</a:t>
          </a:r>
        </a:p>
      </dgm:t>
    </dgm:pt>
    <dgm:pt modelId="{8F1DB6E5-A877-488D-B402-315482200897}" type="parTrans" cxnId="{5AAC32ED-D7BA-4C62-962D-471F0A4C134B}">
      <dgm:prSet/>
      <dgm:spPr/>
      <dgm:t>
        <a:bodyPr/>
        <a:lstStyle/>
        <a:p>
          <a:endParaRPr lang="en-US"/>
        </a:p>
      </dgm:t>
    </dgm:pt>
    <dgm:pt modelId="{A3998F52-0AD0-4BAA-9631-C5A1953AE3B2}" type="sibTrans" cxnId="{5AAC32ED-D7BA-4C62-962D-471F0A4C134B}">
      <dgm:prSet/>
      <dgm:spPr/>
      <dgm:t>
        <a:bodyPr/>
        <a:lstStyle/>
        <a:p>
          <a:endParaRPr lang="en-US"/>
        </a:p>
      </dgm:t>
    </dgm:pt>
    <dgm:pt modelId="{F0418A41-E2A6-486E-A4A5-8916D5146AA5}">
      <dgm:prSet/>
      <dgm:spPr/>
      <dgm:t>
        <a:bodyPr/>
        <a:lstStyle/>
        <a:p>
          <a:r>
            <a:rPr lang="en-US" dirty="0"/>
            <a:t>Disable location sharing</a:t>
          </a:r>
        </a:p>
      </dgm:t>
    </dgm:pt>
    <dgm:pt modelId="{E6FA51F6-9FD1-4F71-8F08-1D16A65C9A38}" type="parTrans" cxnId="{4A2DAE01-F1A7-45DE-9538-4797CE591EC4}">
      <dgm:prSet/>
      <dgm:spPr/>
      <dgm:t>
        <a:bodyPr/>
        <a:lstStyle/>
        <a:p>
          <a:endParaRPr lang="en-US"/>
        </a:p>
      </dgm:t>
    </dgm:pt>
    <dgm:pt modelId="{D012A25D-E72F-4534-BC6A-AB0A91E9D5D9}" type="sibTrans" cxnId="{4A2DAE01-F1A7-45DE-9538-4797CE591EC4}">
      <dgm:prSet/>
      <dgm:spPr/>
      <dgm:t>
        <a:bodyPr/>
        <a:lstStyle/>
        <a:p>
          <a:endParaRPr lang="en-US"/>
        </a:p>
      </dgm:t>
    </dgm:pt>
    <dgm:pt modelId="{C10BEEE1-BD3A-4B0A-BBE6-E52F8B176B8D}">
      <dgm:prSet/>
      <dgm:spPr/>
      <dgm:t>
        <a:bodyPr/>
        <a:lstStyle/>
        <a:p>
          <a:r>
            <a:rPr lang="en-US" i="1" dirty="0"/>
            <a:t>Never</a:t>
          </a:r>
          <a:r>
            <a:rPr lang="en-US" dirty="0"/>
            <a:t> accept messages from strangers</a:t>
          </a:r>
        </a:p>
      </dgm:t>
    </dgm:pt>
    <dgm:pt modelId="{F4CF4D31-D074-414E-B0D4-B7CE06DD87A4}" type="parTrans" cxnId="{7B7A4220-561C-493C-9D37-2F44C4A816B3}">
      <dgm:prSet/>
      <dgm:spPr/>
      <dgm:t>
        <a:bodyPr/>
        <a:lstStyle/>
        <a:p>
          <a:endParaRPr lang="en-US"/>
        </a:p>
      </dgm:t>
    </dgm:pt>
    <dgm:pt modelId="{80DE202F-4592-457F-AE4F-3B79808EA20A}" type="sibTrans" cxnId="{7B7A4220-561C-493C-9D37-2F44C4A816B3}">
      <dgm:prSet/>
      <dgm:spPr/>
      <dgm:t>
        <a:bodyPr/>
        <a:lstStyle/>
        <a:p>
          <a:endParaRPr lang="en-US"/>
        </a:p>
      </dgm:t>
    </dgm:pt>
    <dgm:pt modelId="{DFE9EBCE-2C01-4EF0-B7EA-B7217518C504}">
      <dgm:prSet/>
      <dgm:spPr/>
      <dgm:t>
        <a:bodyPr/>
        <a:lstStyle/>
        <a:p>
          <a:r>
            <a:rPr lang="en-US" dirty="0"/>
            <a:t>Block people and apps you don’t trust</a:t>
          </a:r>
        </a:p>
      </dgm:t>
    </dgm:pt>
    <dgm:pt modelId="{41F84D97-A1F9-46F8-B965-94E1F686EAC9}" type="parTrans" cxnId="{51836998-24BC-41F9-877D-D748DAB67025}">
      <dgm:prSet/>
      <dgm:spPr/>
      <dgm:t>
        <a:bodyPr/>
        <a:lstStyle/>
        <a:p>
          <a:endParaRPr lang="en-US"/>
        </a:p>
      </dgm:t>
    </dgm:pt>
    <dgm:pt modelId="{4036C5B9-D888-4ADB-BC9C-AFE0CF5D906F}" type="sibTrans" cxnId="{51836998-24BC-41F9-877D-D748DAB67025}">
      <dgm:prSet/>
      <dgm:spPr/>
      <dgm:t>
        <a:bodyPr/>
        <a:lstStyle/>
        <a:p>
          <a:endParaRPr lang="en-US"/>
        </a:p>
      </dgm:t>
    </dgm:pt>
    <dgm:pt modelId="{E2110AD1-4E8A-4014-9B72-F7BA7906398B}">
      <dgm:prSet/>
      <dgm:spPr/>
      <dgm:t>
        <a:bodyPr/>
        <a:lstStyle/>
        <a:p>
          <a:r>
            <a:rPr lang="en-US" dirty="0"/>
            <a:t>Think before taking online quizzes and surveys that ask for personal information</a:t>
          </a:r>
        </a:p>
      </dgm:t>
    </dgm:pt>
    <dgm:pt modelId="{24C2385E-9C7B-4621-A574-0625C7091EB9}" type="parTrans" cxnId="{B9C35A71-F2FA-4F72-9A48-6D6C1B4BE700}">
      <dgm:prSet/>
      <dgm:spPr/>
      <dgm:t>
        <a:bodyPr/>
        <a:lstStyle/>
        <a:p>
          <a:endParaRPr lang="en-US"/>
        </a:p>
      </dgm:t>
    </dgm:pt>
    <dgm:pt modelId="{4515838B-5DC7-4166-9DA8-73613EF340D8}" type="sibTrans" cxnId="{B9C35A71-F2FA-4F72-9A48-6D6C1B4BE700}">
      <dgm:prSet/>
      <dgm:spPr/>
      <dgm:t>
        <a:bodyPr/>
        <a:lstStyle/>
        <a:p>
          <a:endParaRPr lang="en-US"/>
        </a:p>
      </dgm:t>
    </dgm:pt>
    <dgm:pt modelId="{6AF73A5D-03E4-42E9-9044-3CDA02721C90}" type="pres">
      <dgm:prSet presAssocID="{5F690BDB-4936-4497-A6B7-8227DB74BAA2}" presName="vert0" presStyleCnt="0">
        <dgm:presLayoutVars>
          <dgm:dir/>
          <dgm:animOne val="branch"/>
          <dgm:animLvl val="lvl"/>
        </dgm:presLayoutVars>
      </dgm:prSet>
      <dgm:spPr/>
    </dgm:pt>
    <dgm:pt modelId="{3C1E42A0-F763-4572-B59D-25B17F3D710A}" type="pres">
      <dgm:prSet presAssocID="{78082589-C857-4EDE-B37A-A97A9F4E6E91}" presName="thickLine" presStyleLbl="alignNode1" presStyleIdx="0" presStyleCnt="7"/>
      <dgm:spPr/>
    </dgm:pt>
    <dgm:pt modelId="{323DD1D4-9D96-4294-B2A5-4CE627CEE3DD}" type="pres">
      <dgm:prSet presAssocID="{78082589-C857-4EDE-B37A-A97A9F4E6E91}" presName="horz1" presStyleCnt="0"/>
      <dgm:spPr/>
    </dgm:pt>
    <dgm:pt modelId="{E9604918-B09D-494F-8CAC-597C55CA32D3}" type="pres">
      <dgm:prSet presAssocID="{78082589-C857-4EDE-B37A-A97A9F4E6E91}" presName="tx1" presStyleLbl="revTx" presStyleIdx="0" presStyleCnt="7"/>
      <dgm:spPr/>
    </dgm:pt>
    <dgm:pt modelId="{40DD34C9-2FCB-4B0E-A5B3-F7215112B20D}" type="pres">
      <dgm:prSet presAssocID="{78082589-C857-4EDE-B37A-A97A9F4E6E91}" presName="vert1" presStyleCnt="0"/>
      <dgm:spPr/>
    </dgm:pt>
    <dgm:pt modelId="{AB2D7F27-5D1C-4567-8D6F-7D63281EFA73}" type="pres">
      <dgm:prSet presAssocID="{D1056324-DD72-40E2-B47E-D40B23CB0A1F}" presName="thickLine" presStyleLbl="alignNode1" presStyleIdx="1" presStyleCnt="7"/>
      <dgm:spPr/>
    </dgm:pt>
    <dgm:pt modelId="{905BB034-D69C-41B6-9D32-9DC9A6DD774F}" type="pres">
      <dgm:prSet presAssocID="{D1056324-DD72-40E2-B47E-D40B23CB0A1F}" presName="horz1" presStyleCnt="0"/>
      <dgm:spPr/>
    </dgm:pt>
    <dgm:pt modelId="{5CECD01F-F646-4AC8-95A0-8DC63566EF20}" type="pres">
      <dgm:prSet presAssocID="{D1056324-DD72-40E2-B47E-D40B23CB0A1F}" presName="tx1" presStyleLbl="revTx" presStyleIdx="1" presStyleCnt="7"/>
      <dgm:spPr/>
    </dgm:pt>
    <dgm:pt modelId="{887EDBD3-CF24-4728-A958-40FC756FCE85}" type="pres">
      <dgm:prSet presAssocID="{D1056324-DD72-40E2-B47E-D40B23CB0A1F}" presName="vert1" presStyleCnt="0"/>
      <dgm:spPr/>
    </dgm:pt>
    <dgm:pt modelId="{EDB805FA-65A3-4EDF-8883-D56216CB15A7}" type="pres">
      <dgm:prSet presAssocID="{B902C3D9-FCC6-4114-9A18-2EF46F0A49CE}" presName="thickLine" presStyleLbl="alignNode1" presStyleIdx="2" presStyleCnt="7"/>
      <dgm:spPr/>
    </dgm:pt>
    <dgm:pt modelId="{EDC197B5-2EF1-4D53-AA68-E8287E9B3D2B}" type="pres">
      <dgm:prSet presAssocID="{B902C3D9-FCC6-4114-9A18-2EF46F0A49CE}" presName="horz1" presStyleCnt="0"/>
      <dgm:spPr/>
    </dgm:pt>
    <dgm:pt modelId="{17A4F5ED-DCC0-4EE5-819D-7590F9DFEA13}" type="pres">
      <dgm:prSet presAssocID="{B902C3D9-FCC6-4114-9A18-2EF46F0A49CE}" presName="tx1" presStyleLbl="revTx" presStyleIdx="2" presStyleCnt="7"/>
      <dgm:spPr/>
    </dgm:pt>
    <dgm:pt modelId="{932606A7-6426-4871-B689-5E45B5C90ED5}" type="pres">
      <dgm:prSet presAssocID="{B902C3D9-FCC6-4114-9A18-2EF46F0A49CE}" presName="vert1" presStyleCnt="0"/>
      <dgm:spPr/>
    </dgm:pt>
    <dgm:pt modelId="{DC4E5241-1355-44CD-AB23-B54D76F00883}" type="pres">
      <dgm:prSet presAssocID="{F0418A41-E2A6-486E-A4A5-8916D5146AA5}" presName="thickLine" presStyleLbl="alignNode1" presStyleIdx="3" presStyleCnt="7"/>
      <dgm:spPr/>
    </dgm:pt>
    <dgm:pt modelId="{65480ABC-5609-4F2A-BA45-838E945BC81B}" type="pres">
      <dgm:prSet presAssocID="{F0418A41-E2A6-486E-A4A5-8916D5146AA5}" presName="horz1" presStyleCnt="0"/>
      <dgm:spPr/>
    </dgm:pt>
    <dgm:pt modelId="{EE574344-02E4-4B83-B6C3-DE171205A5CC}" type="pres">
      <dgm:prSet presAssocID="{F0418A41-E2A6-486E-A4A5-8916D5146AA5}" presName="tx1" presStyleLbl="revTx" presStyleIdx="3" presStyleCnt="7"/>
      <dgm:spPr/>
    </dgm:pt>
    <dgm:pt modelId="{303DF739-8F45-40EF-9F2D-5DA98E8A2453}" type="pres">
      <dgm:prSet presAssocID="{F0418A41-E2A6-486E-A4A5-8916D5146AA5}" presName="vert1" presStyleCnt="0"/>
      <dgm:spPr/>
    </dgm:pt>
    <dgm:pt modelId="{8244E4B8-3082-42DE-9D75-820212F703A1}" type="pres">
      <dgm:prSet presAssocID="{C10BEEE1-BD3A-4B0A-BBE6-E52F8B176B8D}" presName="thickLine" presStyleLbl="alignNode1" presStyleIdx="4" presStyleCnt="7"/>
      <dgm:spPr/>
    </dgm:pt>
    <dgm:pt modelId="{29DFEBA7-79D8-447B-8189-1AC40EDC5E3E}" type="pres">
      <dgm:prSet presAssocID="{C10BEEE1-BD3A-4B0A-BBE6-E52F8B176B8D}" presName="horz1" presStyleCnt="0"/>
      <dgm:spPr/>
    </dgm:pt>
    <dgm:pt modelId="{FD577397-6F89-4ECD-A40A-6F01BA4D834E}" type="pres">
      <dgm:prSet presAssocID="{C10BEEE1-BD3A-4B0A-BBE6-E52F8B176B8D}" presName="tx1" presStyleLbl="revTx" presStyleIdx="4" presStyleCnt="7"/>
      <dgm:spPr/>
    </dgm:pt>
    <dgm:pt modelId="{7577B232-A80C-4884-AF19-19B6FB4FB67B}" type="pres">
      <dgm:prSet presAssocID="{C10BEEE1-BD3A-4B0A-BBE6-E52F8B176B8D}" presName="vert1" presStyleCnt="0"/>
      <dgm:spPr/>
    </dgm:pt>
    <dgm:pt modelId="{E2BB8724-BFF1-47F4-865A-3A2C993BFC9B}" type="pres">
      <dgm:prSet presAssocID="{DFE9EBCE-2C01-4EF0-B7EA-B7217518C504}" presName="thickLine" presStyleLbl="alignNode1" presStyleIdx="5" presStyleCnt="7"/>
      <dgm:spPr/>
    </dgm:pt>
    <dgm:pt modelId="{9C177D20-15D4-4C94-846D-7D2EDE8B5C3F}" type="pres">
      <dgm:prSet presAssocID="{DFE9EBCE-2C01-4EF0-B7EA-B7217518C504}" presName="horz1" presStyleCnt="0"/>
      <dgm:spPr/>
    </dgm:pt>
    <dgm:pt modelId="{278F57E8-7965-4504-A7D4-69A7357CB231}" type="pres">
      <dgm:prSet presAssocID="{DFE9EBCE-2C01-4EF0-B7EA-B7217518C504}" presName="tx1" presStyleLbl="revTx" presStyleIdx="5" presStyleCnt="7"/>
      <dgm:spPr/>
    </dgm:pt>
    <dgm:pt modelId="{7568C574-FFC6-438A-8145-82D6766F202A}" type="pres">
      <dgm:prSet presAssocID="{DFE9EBCE-2C01-4EF0-B7EA-B7217518C504}" presName="vert1" presStyleCnt="0"/>
      <dgm:spPr/>
    </dgm:pt>
    <dgm:pt modelId="{B421C2E1-08E9-4762-A434-9047B7A631AD}" type="pres">
      <dgm:prSet presAssocID="{E2110AD1-4E8A-4014-9B72-F7BA7906398B}" presName="thickLine" presStyleLbl="alignNode1" presStyleIdx="6" presStyleCnt="7"/>
      <dgm:spPr/>
    </dgm:pt>
    <dgm:pt modelId="{06F50D52-DA10-4A40-918C-82CDC0CA9B1A}" type="pres">
      <dgm:prSet presAssocID="{E2110AD1-4E8A-4014-9B72-F7BA7906398B}" presName="horz1" presStyleCnt="0"/>
      <dgm:spPr/>
    </dgm:pt>
    <dgm:pt modelId="{56837892-6370-47C5-84E3-B4365425CEEF}" type="pres">
      <dgm:prSet presAssocID="{E2110AD1-4E8A-4014-9B72-F7BA7906398B}" presName="tx1" presStyleLbl="revTx" presStyleIdx="6" presStyleCnt="7"/>
      <dgm:spPr/>
    </dgm:pt>
    <dgm:pt modelId="{D1FCB623-E77E-4F72-9891-0C2275F95160}" type="pres">
      <dgm:prSet presAssocID="{E2110AD1-4E8A-4014-9B72-F7BA7906398B}" presName="vert1" presStyleCnt="0"/>
      <dgm:spPr/>
    </dgm:pt>
  </dgm:ptLst>
  <dgm:cxnLst>
    <dgm:cxn modelId="{4A2DAE01-F1A7-45DE-9538-4797CE591EC4}" srcId="{5F690BDB-4936-4497-A6B7-8227DB74BAA2}" destId="{F0418A41-E2A6-486E-A4A5-8916D5146AA5}" srcOrd="3" destOrd="0" parTransId="{E6FA51F6-9FD1-4F71-8F08-1D16A65C9A38}" sibTransId="{D012A25D-E72F-4534-BC6A-AB0A91E9D5D9}"/>
    <dgm:cxn modelId="{004BC502-26D7-4893-8773-02372E111E5D}" type="presOf" srcId="{B902C3D9-FCC6-4114-9A18-2EF46F0A49CE}" destId="{17A4F5ED-DCC0-4EE5-819D-7590F9DFEA13}" srcOrd="0" destOrd="0" presId="urn:microsoft.com/office/officeart/2008/layout/LinedList"/>
    <dgm:cxn modelId="{7B7A4220-561C-493C-9D37-2F44C4A816B3}" srcId="{5F690BDB-4936-4497-A6B7-8227DB74BAA2}" destId="{C10BEEE1-BD3A-4B0A-BBE6-E52F8B176B8D}" srcOrd="4" destOrd="0" parTransId="{F4CF4D31-D074-414E-B0D4-B7CE06DD87A4}" sibTransId="{80DE202F-4592-457F-AE4F-3B79808EA20A}"/>
    <dgm:cxn modelId="{D27F0F23-F420-4403-BD15-D4EDA8677393}" type="presOf" srcId="{E2110AD1-4E8A-4014-9B72-F7BA7906398B}" destId="{56837892-6370-47C5-84E3-B4365425CEEF}" srcOrd="0" destOrd="0" presId="urn:microsoft.com/office/officeart/2008/layout/LinedList"/>
    <dgm:cxn modelId="{E10AAC6A-7DC3-47B2-9DFC-17145884CE08}" type="presOf" srcId="{DFE9EBCE-2C01-4EF0-B7EA-B7217518C504}" destId="{278F57E8-7965-4504-A7D4-69A7357CB231}" srcOrd="0" destOrd="0" presId="urn:microsoft.com/office/officeart/2008/layout/LinedList"/>
    <dgm:cxn modelId="{B9C35A71-F2FA-4F72-9A48-6D6C1B4BE700}" srcId="{5F690BDB-4936-4497-A6B7-8227DB74BAA2}" destId="{E2110AD1-4E8A-4014-9B72-F7BA7906398B}" srcOrd="6" destOrd="0" parTransId="{24C2385E-9C7B-4621-A574-0625C7091EB9}" sibTransId="{4515838B-5DC7-4166-9DA8-73613EF340D8}"/>
    <dgm:cxn modelId="{EB11EC56-C0B5-4430-AA2D-FA880DB97512}" type="presOf" srcId="{5F690BDB-4936-4497-A6B7-8227DB74BAA2}" destId="{6AF73A5D-03E4-42E9-9044-3CDA02721C90}" srcOrd="0" destOrd="0" presId="urn:microsoft.com/office/officeart/2008/layout/LinedList"/>
    <dgm:cxn modelId="{D6E36894-BE0F-471B-901D-2E3F2900B499}" type="presOf" srcId="{F0418A41-E2A6-486E-A4A5-8916D5146AA5}" destId="{EE574344-02E4-4B83-B6C3-DE171205A5CC}" srcOrd="0" destOrd="0" presId="urn:microsoft.com/office/officeart/2008/layout/LinedList"/>
    <dgm:cxn modelId="{51836998-24BC-41F9-877D-D748DAB67025}" srcId="{5F690BDB-4936-4497-A6B7-8227DB74BAA2}" destId="{DFE9EBCE-2C01-4EF0-B7EA-B7217518C504}" srcOrd="5" destOrd="0" parTransId="{41F84D97-A1F9-46F8-B965-94E1F686EAC9}" sibTransId="{4036C5B9-D888-4ADB-BC9C-AFE0CF5D906F}"/>
    <dgm:cxn modelId="{92B3F89F-B9A7-4FBB-A8E9-F57EFE5B458F}" type="presOf" srcId="{D1056324-DD72-40E2-B47E-D40B23CB0A1F}" destId="{5CECD01F-F646-4AC8-95A0-8DC63566EF20}" srcOrd="0" destOrd="0" presId="urn:microsoft.com/office/officeart/2008/layout/LinedList"/>
    <dgm:cxn modelId="{B541BAA4-B278-4525-9D81-3780FE308C00}" type="presOf" srcId="{C10BEEE1-BD3A-4B0A-BBE6-E52F8B176B8D}" destId="{FD577397-6F89-4ECD-A40A-6F01BA4D834E}" srcOrd="0" destOrd="0" presId="urn:microsoft.com/office/officeart/2008/layout/LinedList"/>
    <dgm:cxn modelId="{879DEEB2-2993-46DC-98B6-06C2690F01E4}" srcId="{5F690BDB-4936-4497-A6B7-8227DB74BAA2}" destId="{78082589-C857-4EDE-B37A-A97A9F4E6E91}" srcOrd="0" destOrd="0" parTransId="{109392AD-0828-4F2B-B382-4C10028A8E0D}" sibTransId="{CEB83DD4-D22C-4739-B288-51AE6BE5928A}"/>
    <dgm:cxn modelId="{AC76A1CC-630E-4B78-BB8A-85AFD6372749}" type="presOf" srcId="{78082589-C857-4EDE-B37A-A97A9F4E6E91}" destId="{E9604918-B09D-494F-8CAC-597C55CA32D3}" srcOrd="0" destOrd="0" presId="urn:microsoft.com/office/officeart/2008/layout/LinedList"/>
    <dgm:cxn modelId="{5AAC32ED-D7BA-4C62-962D-471F0A4C134B}" srcId="{5F690BDB-4936-4497-A6B7-8227DB74BAA2}" destId="{B902C3D9-FCC6-4114-9A18-2EF46F0A49CE}" srcOrd="2" destOrd="0" parTransId="{8F1DB6E5-A877-488D-B402-315482200897}" sibTransId="{A3998F52-0AD0-4BAA-9631-C5A1953AE3B2}"/>
    <dgm:cxn modelId="{39EA03F5-08E1-4B6B-A3EE-40BC2BD416D2}" srcId="{5F690BDB-4936-4497-A6B7-8227DB74BAA2}" destId="{D1056324-DD72-40E2-B47E-D40B23CB0A1F}" srcOrd="1" destOrd="0" parTransId="{B7663EF7-C395-4E88-B885-521FA3420F74}" sibTransId="{41FDBD05-326B-4472-9E99-55D2F27B7D27}"/>
    <dgm:cxn modelId="{B83DD49D-4363-4967-85B4-556F1F0C0C05}" type="presParOf" srcId="{6AF73A5D-03E4-42E9-9044-3CDA02721C90}" destId="{3C1E42A0-F763-4572-B59D-25B17F3D710A}" srcOrd="0" destOrd="0" presId="urn:microsoft.com/office/officeart/2008/layout/LinedList"/>
    <dgm:cxn modelId="{F2AFBEF1-E6F8-4271-B258-A4FADB8E985B}" type="presParOf" srcId="{6AF73A5D-03E4-42E9-9044-3CDA02721C90}" destId="{323DD1D4-9D96-4294-B2A5-4CE627CEE3DD}" srcOrd="1" destOrd="0" presId="urn:microsoft.com/office/officeart/2008/layout/LinedList"/>
    <dgm:cxn modelId="{D86E09CD-A407-49B0-B8BD-2789FC6484E5}" type="presParOf" srcId="{323DD1D4-9D96-4294-B2A5-4CE627CEE3DD}" destId="{E9604918-B09D-494F-8CAC-597C55CA32D3}" srcOrd="0" destOrd="0" presId="urn:microsoft.com/office/officeart/2008/layout/LinedList"/>
    <dgm:cxn modelId="{28A318D9-5561-4FE4-9A6A-4726B17562F8}" type="presParOf" srcId="{323DD1D4-9D96-4294-B2A5-4CE627CEE3DD}" destId="{40DD34C9-2FCB-4B0E-A5B3-F7215112B20D}" srcOrd="1" destOrd="0" presId="urn:microsoft.com/office/officeart/2008/layout/LinedList"/>
    <dgm:cxn modelId="{8116D943-FE0E-41AD-838C-4889E3CB2B76}" type="presParOf" srcId="{6AF73A5D-03E4-42E9-9044-3CDA02721C90}" destId="{AB2D7F27-5D1C-4567-8D6F-7D63281EFA73}" srcOrd="2" destOrd="0" presId="urn:microsoft.com/office/officeart/2008/layout/LinedList"/>
    <dgm:cxn modelId="{37A3FB5B-D727-4EC5-B33F-EACB9387AC0B}" type="presParOf" srcId="{6AF73A5D-03E4-42E9-9044-3CDA02721C90}" destId="{905BB034-D69C-41B6-9D32-9DC9A6DD774F}" srcOrd="3" destOrd="0" presId="urn:microsoft.com/office/officeart/2008/layout/LinedList"/>
    <dgm:cxn modelId="{4C4ABCED-7C0D-4D2E-A9B6-FFDAFDF01FE3}" type="presParOf" srcId="{905BB034-D69C-41B6-9D32-9DC9A6DD774F}" destId="{5CECD01F-F646-4AC8-95A0-8DC63566EF20}" srcOrd="0" destOrd="0" presId="urn:microsoft.com/office/officeart/2008/layout/LinedList"/>
    <dgm:cxn modelId="{1DF3B91B-61F3-4F46-AC24-C52C431CEE90}" type="presParOf" srcId="{905BB034-D69C-41B6-9D32-9DC9A6DD774F}" destId="{887EDBD3-CF24-4728-A958-40FC756FCE85}" srcOrd="1" destOrd="0" presId="urn:microsoft.com/office/officeart/2008/layout/LinedList"/>
    <dgm:cxn modelId="{DB6F17B6-9008-4A23-A668-93C2855405B3}" type="presParOf" srcId="{6AF73A5D-03E4-42E9-9044-3CDA02721C90}" destId="{EDB805FA-65A3-4EDF-8883-D56216CB15A7}" srcOrd="4" destOrd="0" presId="urn:microsoft.com/office/officeart/2008/layout/LinedList"/>
    <dgm:cxn modelId="{603B9B41-A907-4D8D-8927-55D48FD6AC02}" type="presParOf" srcId="{6AF73A5D-03E4-42E9-9044-3CDA02721C90}" destId="{EDC197B5-2EF1-4D53-AA68-E8287E9B3D2B}" srcOrd="5" destOrd="0" presId="urn:microsoft.com/office/officeart/2008/layout/LinedList"/>
    <dgm:cxn modelId="{4B42B8D0-99A7-4C86-9D75-E221A0AF235B}" type="presParOf" srcId="{EDC197B5-2EF1-4D53-AA68-E8287E9B3D2B}" destId="{17A4F5ED-DCC0-4EE5-819D-7590F9DFEA13}" srcOrd="0" destOrd="0" presId="urn:microsoft.com/office/officeart/2008/layout/LinedList"/>
    <dgm:cxn modelId="{814900F3-5C66-4678-BF17-A97F7DC40F65}" type="presParOf" srcId="{EDC197B5-2EF1-4D53-AA68-E8287E9B3D2B}" destId="{932606A7-6426-4871-B689-5E45B5C90ED5}" srcOrd="1" destOrd="0" presId="urn:microsoft.com/office/officeart/2008/layout/LinedList"/>
    <dgm:cxn modelId="{69A17279-558C-404C-86E5-F02AE465DAFA}" type="presParOf" srcId="{6AF73A5D-03E4-42E9-9044-3CDA02721C90}" destId="{DC4E5241-1355-44CD-AB23-B54D76F00883}" srcOrd="6" destOrd="0" presId="urn:microsoft.com/office/officeart/2008/layout/LinedList"/>
    <dgm:cxn modelId="{055F0418-37A7-48B4-B898-0F26A62FAF14}" type="presParOf" srcId="{6AF73A5D-03E4-42E9-9044-3CDA02721C90}" destId="{65480ABC-5609-4F2A-BA45-838E945BC81B}" srcOrd="7" destOrd="0" presId="urn:microsoft.com/office/officeart/2008/layout/LinedList"/>
    <dgm:cxn modelId="{A6BB9EFC-544B-431F-B109-CF2785407E7A}" type="presParOf" srcId="{65480ABC-5609-4F2A-BA45-838E945BC81B}" destId="{EE574344-02E4-4B83-B6C3-DE171205A5CC}" srcOrd="0" destOrd="0" presId="urn:microsoft.com/office/officeart/2008/layout/LinedList"/>
    <dgm:cxn modelId="{674731E4-EBF1-4E92-929E-9C26813AEB21}" type="presParOf" srcId="{65480ABC-5609-4F2A-BA45-838E945BC81B}" destId="{303DF739-8F45-40EF-9F2D-5DA98E8A2453}" srcOrd="1" destOrd="0" presId="urn:microsoft.com/office/officeart/2008/layout/LinedList"/>
    <dgm:cxn modelId="{4AE221D8-58F4-4E8C-AD83-2BD48DE4C3E0}" type="presParOf" srcId="{6AF73A5D-03E4-42E9-9044-3CDA02721C90}" destId="{8244E4B8-3082-42DE-9D75-820212F703A1}" srcOrd="8" destOrd="0" presId="urn:microsoft.com/office/officeart/2008/layout/LinedList"/>
    <dgm:cxn modelId="{0EB3D546-7BA0-4D28-BEF5-CCE695D03485}" type="presParOf" srcId="{6AF73A5D-03E4-42E9-9044-3CDA02721C90}" destId="{29DFEBA7-79D8-447B-8189-1AC40EDC5E3E}" srcOrd="9" destOrd="0" presId="urn:microsoft.com/office/officeart/2008/layout/LinedList"/>
    <dgm:cxn modelId="{EF66320C-9103-4014-ABFA-0E1FC9732601}" type="presParOf" srcId="{29DFEBA7-79D8-447B-8189-1AC40EDC5E3E}" destId="{FD577397-6F89-4ECD-A40A-6F01BA4D834E}" srcOrd="0" destOrd="0" presId="urn:microsoft.com/office/officeart/2008/layout/LinedList"/>
    <dgm:cxn modelId="{B5303ACB-8AC4-45A9-968D-E326BAAB6ECF}" type="presParOf" srcId="{29DFEBA7-79D8-447B-8189-1AC40EDC5E3E}" destId="{7577B232-A80C-4884-AF19-19B6FB4FB67B}" srcOrd="1" destOrd="0" presId="urn:microsoft.com/office/officeart/2008/layout/LinedList"/>
    <dgm:cxn modelId="{F207741F-8861-4EAC-AB21-1985DAF82B19}" type="presParOf" srcId="{6AF73A5D-03E4-42E9-9044-3CDA02721C90}" destId="{E2BB8724-BFF1-47F4-865A-3A2C993BFC9B}" srcOrd="10" destOrd="0" presId="urn:microsoft.com/office/officeart/2008/layout/LinedList"/>
    <dgm:cxn modelId="{60033A6C-6CC9-4CF9-8FFF-04463C98729B}" type="presParOf" srcId="{6AF73A5D-03E4-42E9-9044-3CDA02721C90}" destId="{9C177D20-15D4-4C94-846D-7D2EDE8B5C3F}" srcOrd="11" destOrd="0" presId="urn:microsoft.com/office/officeart/2008/layout/LinedList"/>
    <dgm:cxn modelId="{4A411B09-21A0-41B8-A905-56D075518024}" type="presParOf" srcId="{9C177D20-15D4-4C94-846D-7D2EDE8B5C3F}" destId="{278F57E8-7965-4504-A7D4-69A7357CB231}" srcOrd="0" destOrd="0" presId="urn:microsoft.com/office/officeart/2008/layout/LinedList"/>
    <dgm:cxn modelId="{461A5E6C-3189-4D78-B0B8-372438734395}" type="presParOf" srcId="{9C177D20-15D4-4C94-846D-7D2EDE8B5C3F}" destId="{7568C574-FFC6-438A-8145-82D6766F202A}" srcOrd="1" destOrd="0" presId="urn:microsoft.com/office/officeart/2008/layout/LinedList"/>
    <dgm:cxn modelId="{C052A284-2510-48CE-9898-9418E3787CF7}" type="presParOf" srcId="{6AF73A5D-03E4-42E9-9044-3CDA02721C90}" destId="{B421C2E1-08E9-4762-A434-9047B7A631AD}" srcOrd="12" destOrd="0" presId="urn:microsoft.com/office/officeart/2008/layout/LinedList"/>
    <dgm:cxn modelId="{179E1A67-4519-46AC-83DB-D513A4AAE02F}" type="presParOf" srcId="{6AF73A5D-03E4-42E9-9044-3CDA02721C90}" destId="{06F50D52-DA10-4A40-918C-82CDC0CA9B1A}" srcOrd="13" destOrd="0" presId="urn:microsoft.com/office/officeart/2008/layout/LinedList"/>
    <dgm:cxn modelId="{F3F0F44F-FEEF-4437-A39D-FC7AF58B66BE}" type="presParOf" srcId="{06F50D52-DA10-4A40-918C-82CDC0CA9B1A}" destId="{56837892-6370-47C5-84E3-B4365425CEEF}" srcOrd="0" destOrd="0" presId="urn:microsoft.com/office/officeart/2008/layout/LinedList"/>
    <dgm:cxn modelId="{23AD676B-01FF-426E-A8CB-3436C36A75FF}" type="presParOf" srcId="{06F50D52-DA10-4A40-918C-82CDC0CA9B1A}" destId="{D1FCB623-E77E-4F72-9891-0C2275F9516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F353C3-CFAD-4EBB-A307-93CB64AF5F91}" type="doc">
      <dgm:prSet loTypeId="urn:microsoft.com/office/officeart/2016/7/layout/BasicLinearProcessNumbered" loCatId="process" qsTypeId="urn:microsoft.com/office/officeart/2005/8/quickstyle/simple4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70889EB4-4284-4A3B-B1D5-9D9084CE1DC4}">
      <dgm:prSet phldrT="[Text]"/>
      <dgm:spPr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</dgm:spPr>
      <dgm:t>
        <a:bodyPr/>
        <a:lstStyle/>
        <a:p>
          <a:r>
            <a:rPr lang="en-US" dirty="0"/>
            <a:t>1</a:t>
          </a:r>
        </a:p>
      </dgm:t>
    </dgm:pt>
    <dgm:pt modelId="{C1D72ED0-9F1B-4696-9CDF-442E6794804C}" type="parTrans" cxnId="{70373C50-AE79-460A-9373-2AA72CA3E9AB}">
      <dgm:prSet/>
      <dgm:spPr/>
      <dgm:t>
        <a:bodyPr/>
        <a:lstStyle/>
        <a:p>
          <a:endParaRPr lang="en-US"/>
        </a:p>
      </dgm:t>
    </dgm:pt>
    <dgm:pt modelId="{8D661EFD-62A4-42F0-B546-D4987608565A}" type="sibTrans" cxnId="{70373C50-AE79-460A-9373-2AA72CA3E9AB}">
      <dgm:prSet phldr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1</a:t>
          </a:r>
        </a:p>
      </dgm:t>
    </dgm:pt>
    <dgm:pt modelId="{5AE45074-D55C-4494-9AC4-5B777DBA0697}">
      <dgm:prSet phldrT="[Text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en-US" dirty="0"/>
            <a:t>Set account to Private</a:t>
          </a:r>
        </a:p>
      </dgm:t>
    </dgm:pt>
    <dgm:pt modelId="{78C51517-2CA0-452B-884B-904E22854764}" type="parTrans" cxnId="{67D38CAF-C879-467D-867C-018EE98FD3A6}">
      <dgm:prSet/>
      <dgm:spPr/>
      <dgm:t>
        <a:bodyPr/>
        <a:lstStyle/>
        <a:p>
          <a:endParaRPr lang="en-US"/>
        </a:p>
      </dgm:t>
    </dgm:pt>
    <dgm:pt modelId="{DAA668F1-1BF8-445A-A282-FD47CD37351B}" type="sibTrans" cxnId="{67D38CAF-C879-467D-867C-018EE98FD3A6}">
      <dgm:prSet/>
      <dgm:spPr/>
      <dgm:t>
        <a:bodyPr/>
        <a:lstStyle/>
        <a:p>
          <a:endParaRPr lang="en-US"/>
        </a:p>
      </dgm:t>
    </dgm:pt>
    <dgm:pt modelId="{8D018A11-1548-44D2-B08F-FC3B44C87F48}">
      <dgm:prSet phldrT="[Text]"/>
      <dgm:spPr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</dgm:spPr>
      <dgm:t>
        <a:bodyPr/>
        <a:lstStyle/>
        <a:p>
          <a:r>
            <a:rPr lang="en-US" dirty="0"/>
            <a:t>2</a:t>
          </a:r>
        </a:p>
      </dgm:t>
    </dgm:pt>
    <dgm:pt modelId="{8557958E-7DC2-4D41-9B38-0B47ADB35FD3}" type="parTrans" cxnId="{4EC3BAB8-1058-4B5C-8EC5-70E72378E0B7}">
      <dgm:prSet/>
      <dgm:spPr/>
      <dgm:t>
        <a:bodyPr/>
        <a:lstStyle/>
        <a:p>
          <a:endParaRPr lang="en-US"/>
        </a:p>
      </dgm:t>
    </dgm:pt>
    <dgm:pt modelId="{54D265B4-F4BE-4DB5-853F-BCDF2A3E30A6}" type="sibTrans" cxnId="{4EC3BAB8-1058-4B5C-8EC5-70E72378E0B7}">
      <dgm:prSet phldrT="2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2</a:t>
          </a:r>
        </a:p>
      </dgm:t>
    </dgm:pt>
    <dgm:pt modelId="{446D5FEB-8093-4D5E-AB2F-748E8698FE65}">
      <dgm:prSet phldrT="[Text]"/>
      <dgm:spPr/>
      <dgm:t>
        <a:bodyPr/>
        <a:lstStyle/>
        <a:p>
          <a:r>
            <a:rPr lang="en-US" dirty="0"/>
            <a:t>Mask Personal Information</a:t>
          </a:r>
        </a:p>
      </dgm:t>
    </dgm:pt>
    <dgm:pt modelId="{74B370CA-2A89-4C8A-A440-7EA1012B868B}" type="parTrans" cxnId="{2E6AA61A-5E12-4B5A-828B-C970C61776A5}">
      <dgm:prSet/>
      <dgm:spPr/>
      <dgm:t>
        <a:bodyPr/>
        <a:lstStyle/>
        <a:p>
          <a:endParaRPr lang="en-US"/>
        </a:p>
      </dgm:t>
    </dgm:pt>
    <dgm:pt modelId="{5170F7FC-B54D-4C3C-97BC-779A759FFF98}" type="sibTrans" cxnId="{2E6AA61A-5E12-4B5A-828B-C970C61776A5}">
      <dgm:prSet/>
      <dgm:spPr/>
      <dgm:t>
        <a:bodyPr/>
        <a:lstStyle/>
        <a:p>
          <a:endParaRPr lang="en-US"/>
        </a:p>
      </dgm:t>
    </dgm:pt>
    <dgm:pt modelId="{741E6853-CBC0-430D-8F79-AA4E5676B8EF}">
      <dgm:prSet phldrT="[Text]"/>
      <dgm:spPr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</dgm:spPr>
      <dgm:t>
        <a:bodyPr/>
        <a:lstStyle/>
        <a:p>
          <a:r>
            <a:rPr lang="en-US" dirty="0"/>
            <a:t>3</a:t>
          </a:r>
        </a:p>
      </dgm:t>
    </dgm:pt>
    <dgm:pt modelId="{ACFB8B99-ECC9-4A7D-9659-2F0364DE5208}" type="parTrans" cxnId="{14323A49-A0D0-4613-AA0E-2392287DE713}">
      <dgm:prSet/>
      <dgm:spPr/>
      <dgm:t>
        <a:bodyPr/>
        <a:lstStyle/>
        <a:p>
          <a:endParaRPr lang="en-US"/>
        </a:p>
      </dgm:t>
    </dgm:pt>
    <dgm:pt modelId="{B50663FE-627B-4BDE-934F-261A8CF99A74}" type="sibTrans" cxnId="{14323A49-A0D0-4613-AA0E-2392287DE713}">
      <dgm:prSet phldrT="3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3</a:t>
          </a:r>
        </a:p>
      </dgm:t>
    </dgm:pt>
    <dgm:pt modelId="{89A7ECD1-3073-4BF7-973C-0F13A72FB967}">
      <dgm:prSet phldrT="[Text]"/>
      <dgm:spPr/>
      <dgm:t>
        <a:bodyPr/>
        <a:lstStyle/>
        <a:p>
          <a:r>
            <a:rPr lang="en-US" dirty="0"/>
            <a:t>Don’t add locations to photos</a:t>
          </a:r>
        </a:p>
      </dgm:t>
    </dgm:pt>
    <dgm:pt modelId="{BCC2A704-D3B7-4D91-89D9-F03CE425BF49}" type="parTrans" cxnId="{F00CC11A-2D3D-4D91-A4CF-BF8D7DADDF1F}">
      <dgm:prSet/>
      <dgm:spPr/>
      <dgm:t>
        <a:bodyPr/>
        <a:lstStyle/>
        <a:p>
          <a:endParaRPr lang="en-US"/>
        </a:p>
      </dgm:t>
    </dgm:pt>
    <dgm:pt modelId="{1C621EE5-C3DF-407F-BCA9-B0C4BD57F358}" type="sibTrans" cxnId="{F00CC11A-2D3D-4D91-A4CF-BF8D7DADDF1F}">
      <dgm:prSet/>
      <dgm:spPr/>
      <dgm:t>
        <a:bodyPr/>
        <a:lstStyle/>
        <a:p>
          <a:endParaRPr lang="en-US"/>
        </a:p>
      </dgm:t>
    </dgm:pt>
    <dgm:pt modelId="{F2B172DA-F4ED-4A05-B164-0D3F03559DC8}">
      <dgm:prSet phldrT="[Text]"/>
      <dgm:spPr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</dgm:spPr>
      <dgm:t>
        <a:bodyPr/>
        <a:lstStyle/>
        <a:p>
          <a:r>
            <a:rPr lang="en-US" dirty="0"/>
            <a:t>4</a:t>
          </a:r>
        </a:p>
      </dgm:t>
    </dgm:pt>
    <dgm:pt modelId="{CDCFEF08-18D1-4BAF-BF78-7128A1CD63A9}" type="parTrans" cxnId="{3BCE0698-7255-46DF-B93A-9355D5FB27DD}">
      <dgm:prSet/>
      <dgm:spPr/>
      <dgm:t>
        <a:bodyPr/>
        <a:lstStyle/>
        <a:p>
          <a:endParaRPr lang="en-US"/>
        </a:p>
      </dgm:t>
    </dgm:pt>
    <dgm:pt modelId="{4379EE66-D276-4A30-9EAE-00BD3C3D0816}" type="sibTrans" cxnId="{3BCE0698-7255-46DF-B93A-9355D5FB27DD}">
      <dgm:prSet phldrT="4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/>
            <a:t>4</a:t>
          </a:r>
        </a:p>
      </dgm:t>
    </dgm:pt>
    <dgm:pt modelId="{2C8EB64B-BF8B-4B8D-BCB5-F99A984D2C01}">
      <dgm:prSet phldrT="[Text]"/>
      <dgm:spPr/>
      <dgm:t>
        <a:bodyPr/>
        <a:lstStyle/>
        <a:p>
          <a:r>
            <a:rPr lang="en-US" dirty="0"/>
            <a:t>Select photos carefully</a:t>
          </a:r>
        </a:p>
      </dgm:t>
    </dgm:pt>
    <dgm:pt modelId="{2E759D2F-474B-4CB5-A393-4BEF8EB9B9E0}" type="parTrans" cxnId="{755B434E-0220-499B-8927-649BA440C316}">
      <dgm:prSet/>
      <dgm:spPr/>
      <dgm:t>
        <a:bodyPr/>
        <a:lstStyle/>
        <a:p>
          <a:endParaRPr lang="en-US"/>
        </a:p>
      </dgm:t>
    </dgm:pt>
    <dgm:pt modelId="{1286F00D-C8F9-4A69-A34E-B22CB8F805F7}" type="sibTrans" cxnId="{755B434E-0220-499B-8927-649BA440C316}">
      <dgm:prSet/>
      <dgm:spPr/>
      <dgm:t>
        <a:bodyPr/>
        <a:lstStyle/>
        <a:p>
          <a:endParaRPr lang="en-US"/>
        </a:p>
      </dgm:t>
    </dgm:pt>
    <dgm:pt modelId="{A0CFF4FC-BB58-4D49-A386-814BCAA0C925}" type="pres">
      <dgm:prSet presAssocID="{6CF353C3-CFAD-4EBB-A307-93CB64AF5F91}" presName="Name0" presStyleCnt="0">
        <dgm:presLayoutVars>
          <dgm:animLvl val="lvl"/>
          <dgm:resizeHandles val="exact"/>
        </dgm:presLayoutVars>
      </dgm:prSet>
      <dgm:spPr/>
    </dgm:pt>
    <dgm:pt modelId="{C7E62A46-599D-4E97-845E-FC07DEECC1C6}" type="pres">
      <dgm:prSet presAssocID="{70889EB4-4284-4A3B-B1D5-9D9084CE1DC4}" presName="compositeNode" presStyleCnt="0">
        <dgm:presLayoutVars>
          <dgm:bulletEnabled val="1"/>
        </dgm:presLayoutVars>
      </dgm:prSet>
      <dgm:spPr/>
    </dgm:pt>
    <dgm:pt modelId="{89DB42A7-2974-438E-B9EB-0367EB984626}" type="pres">
      <dgm:prSet presAssocID="{70889EB4-4284-4A3B-B1D5-9D9084CE1DC4}" presName="bgRect" presStyleLbl="bgAccFollowNode1" presStyleIdx="0" presStyleCnt="4"/>
      <dgm:spPr/>
    </dgm:pt>
    <dgm:pt modelId="{3587F269-82AC-4EFC-92A8-520116D51E13}" type="pres">
      <dgm:prSet presAssocID="{8D661EFD-62A4-42F0-B546-D4987608565A}" presName="sibTransNodeCircle" presStyleLbl="alignNode1" presStyleIdx="0" presStyleCnt="8">
        <dgm:presLayoutVars>
          <dgm:chMax val="0"/>
          <dgm:bulletEnabled/>
        </dgm:presLayoutVars>
      </dgm:prSet>
      <dgm:spPr/>
    </dgm:pt>
    <dgm:pt modelId="{71D96B7D-38F4-4942-9E79-E687869B2782}" type="pres">
      <dgm:prSet presAssocID="{70889EB4-4284-4A3B-B1D5-9D9084CE1DC4}" presName="bottomLine" presStyleLbl="alignNode1" presStyleIdx="1" presStyleCnt="8">
        <dgm:presLayoutVars/>
      </dgm:prSet>
      <dgm:spPr/>
    </dgm:pt>
    <dgm:pt modelId="{64C773AC-AE0A-446C-A0D6-045CF23E417F}" type="pres">
      <dgm:prSet presAssocID="{70889EB4-4284-4A3B-B1D5-9D9084CE1DC4}" presName="nodeText" presStyleLbl="bgAccFollowNode1" presStyleIdx="0" presStyleCnt="4">
        <dgm:presLayoutVars>
          <dgm:bulletEnabled val="1"/>
        </dgm:presLayoutVars>
      </dgm:prSet>
      <dgm:spPr/>
    </dgm:pt>
    <dgm:pt modelId="{40EFCF73-7735-476E-9C5B-C67C16F5005A}" type="pres">
      <dgm:prSet presAssocID="{8D661EFD-62A4-42F0-B546-D4987608565A}" presName="sibTrans" presStyleCnt="0"/>
      <dgm:spPr/>
    </dgm:pt>
    <dgm:pt modelId="{C851CFE8-C07C-4177-A226-A1B4E0321076}" type="pres">
      <dgm:prSet presAssocID="{8D018A11-1548-44D2-B08F-FC3B44C87F48}" presName="compositeNode" presStyleCnt="0">
        <dgm:presLayoutVars>
          <dgm:bulletEnabled val="1"/>
        </dgm:presLayoutVars>
      </dgm:prSet>
      <dgm:spPr/>
    </dgm:pt>
    <dgm:pt modelId="{6E188ADB-09E5-42EA-934A-D995ADDD4311}" type="pres">
      <dgm:prSet presAssocID="{8D018A11-1548-44D2-B08F-FC3B44C87F48}" presName="bgRect" presStyleLbl="bgAccFollowNode1" presStyleIdx="1" presStyleCnt="4"/>
      <dgm:spPr/>
    </dgm:pt>
    <dgm:pt modelId="{6A4FAF61-41CB-4047-9CC2-1C8CCDE63A14}" type="pres">
      <dgm:prSet presAssocID="{54D265B4-F4BE-4DB5-853F-BCDF2A3E30A6}" presName="sibTransNodeCircle" presStyleLbl="alignNode1" presStyleIdx="2" presStyleCnt="8">
        <dgm:presLayoutVars>
          <dgm:chMax val="0"/>
          <dgm:bulletEnabled/>
        </dgm:presLayoutVars>
      </dgm:prSet>
      <dgm:spPr/>
    </dgm:pt>
    <dgm:pt modelId="{127F50E7-2800-41BD-A573-237BAB8A4E42}" type="pres">
      <dgm:prSet presAssocID="{8D018A11-1548-44D2-B08F-FC3B44C87F48}" presName="bottomLine" presStyleLbl="alignNode1" presStyleIdx="3" presStyleCnt="8">
        <dgm:presLayoutVars/>
      </dgm:prSet>
      <dgm:spPr/>
    </dgm:pt>
    <dgm:pt modelId="{89431447-768B-486F-8868-796A0594E22C}" type="pres">
      <dgm:prSet presAssocID="{8D018A11-1548-44D2-B08F-FC3B44C87F48}" presName="nodeText" presStyleLbl="bgAccFollowNode1" presStyleIdx="1" presStyleCnt="4">
        <dgm:presLayoutVars>
          <dgm:bulletEnabled val="1"/>
        </dgm:presLayoutVars>
      </dgm:prSet>
      <dgm:spPr/>
    </dgm:pt>
    <dgm:pt modelId="{7A4073C3-E058-4802-A521-BD46B471B2EE}" type="pres">
      <dgm:prSet presAssocID="{54D265B4-F4BE-4DB5-853F-BCDF2A3E30A6}" presName="sibTrans" presStyleCnt="0"/>
      <dgm:spPr/>
    </dgm:pt>
    <dgm:pt modelId="{11A3B131-0658-49CB-A482-58104473FBA5}" type="pres">
      <dgm:prSet presAssocID="{741E6853-CBC0-430D-8F79-AA4E5676B8EF}" presName="compositeNode" presStyleCnt="0">
        <dgm:presLayoutVars>
          <dgm:bulletEnabled val="1"/>
        </dgm:presLayoutVars>
      </dgm:prSet>
      <dgm:spPr/>
    </dgm:pt>
    <dgm:pt modelId="{7D80ECE0-263C-42A2-BF39-39FA64676FB4}" type="pres">
      <dgm:prSet presAssocID="{741E6853-CBC0-430D-8F79-AA4E5676B8EF}" presName="bgRect" presStyleLbl="bgAccFollowNode1" presStyleIdx="2" presStyleCnt="4"/>
      <dgm:spPr/>
    </dgm:pt>
    <dgm:pt modelId="{0AA93FC9-D116-490E-8FD3-A6209CA8F096}" type="pres">
      <dgm:prSet presAssocID="{B50663FE-627B-4BDE-934F-261A8CF99A74}" presName="sibTransNodeCircle" presStyleLbl="alignNode1" presStyleIdx="4" presStyleCnt="8">
        <dgm:presLayoutVars>
          <dgm:chMax val="0"/>
          <dgm:bulletEnabled/>
        </dgm:presLayoutVars>
      </dgm:prSet>
      <dgm:spPr/>
    </dgm:pt>
    <dgm:pt modelId="{2E0965D0-EF7E-4ED2-A75B-3B0D52ACC54E}" type="pres">
      <dgm:prSet presAssocID="{741E6853-CBC0-430D-8F79-AA4E5676B8EF}" presName="bottomLine" presStyleLbl="alignNode1" presStyleIdx="5" presStyleCnt="8">
        <dgm:presLayoutVars/>
      </dgm:prSet>
      <dgm:spPr/>
    </dgm:pt>
    <dgm:pt modelId="{BB985D53-93F5-4EA7-94F0-6B6D0D512C07}" type="pres">
      <dgm:prSet presAssocID="{741E6853-CBC0-430D-8F79-AA4E5676B8EF}" presName="nodeText" presStyleLbl="bgAccFollowNode1" presStyleIdx="2" presStyleCnt="4">
        <dgm:presLayoutVars>
          <dgm:bulletEnabled val="1"/>
        </dgm:presLayoutVars>
      </dgm:prSet>
      <dgm:spPr/>
    </dgm:pt>
    <dgm:pt modelId="{BC8EC46A-51B0-47DE-9863-6E19237B20A7}" type="pres">
      <dgm:prSet presAssocID="{B50663FE-627B-4BDE-934F-261A8CF99A74}" presName="sibTrans" presStyleCnt="0"/>
      <dgm:spPr/>
    </dgm:pt>
    <dgm:pt modelId="{5A79E01D-F82C-4525-B887-6D8D7DFDF867}" type="pres">
      <dgm:prSet presAssocID="{F2B172DA-F4ED-4A05-B164-0D3F03559DC8}" presName="compositeNode" presStyleCnt="0">
        <dgm:presLayoutVars>
          <dgm:bulletEnabled val="1"/>
        </dgm:presLayoutVars>
      </dgm:prSet>
      <dgm:spPr/>
    </dgm:pt>
    <dgm:pt modelId="{8A870CDE-796B-440E-9F2E-B34FE2C53B78}" type="pres">
      <dgm:prSet presAssocID="{F2B172DA-F4ED-4A05-B164-0D3F03559DC8}" presName="bgRect" presStyleLbl="bgAccFollowNode1" presStyleIdx="3" presStyleCnt="4"/>
      <dgm:spPr/>
    </dgm:pt>
    <dgm:pt modelId="{CB8E7D52-3EEF-4004-968F-2F693B886EBB}" type="pres">
      <dgm:prSet presAssocID="{4379EE66-D276-4A30-9EAE-00BD3C3D0816}" presName="sibTransNodeCircle" presStyleLbl="alignNode1" presStyleIdx="6" presStyleCnt="8">
        <dgm:presLayoutVars>
          <dgm:chMax val="0"/>
          <dgm:bulletEnabled/>
        </dgm:presLayoutVars>
      </dgm:prSet>
      <dgm:spPr/>
    </dgm:pt>
    <dgm:pt modelId="{1DC1972A-93B2-42CD-B559-E2758A114D30}" type="pres">
      <dgm:prSet presAssocID="{F2B172DA-F4ED-4A05-B164-0D3F03559DC8}" presName="bottomLine" presStyleLbl="alignNode1" presStyleIdx="7" presStyleCnt="8">
        <dgm:presLayoutVars/>
      </dgm:prSet>
      <dgm:spPr/>
    </dgm:pt>
    <dgm:pt modelId="{5277BF22-239D-4124-B3A1-4172DB77866C}" type="pres">
      <dgm:prSet presAssocID="{F2B172DA-F4ED-4A05-B164-0D3F03559DC8}" presName="nodeText" presStyleLbl="bgAccFollowNode1" presStyleIdx="3" presStyleCnt="4">
        <dgm:presLayoutVars>
          <dgm:bulletEnabled val="1"/>
        </dgm:presLayoutVars>
      </dgm:prSet>
      <dgm:spPr/>
    </dgm:pt>
  </dgm:ptLst>
  <dgm:cxnLst>
    <dgm:cxn modelId="{74625706-AAF1-4910-8391-60C12F26D220}" type="presOf" srcId="{8D018A11-1548-44D2-B08F-FC3B44C87F48}" destId="{89431447-768B-486F-8868-796A0594E22C}" srcOrd="1" destOrd="0" presId="urn:microsoft.com/office/officeart/2016/7/layout/BasicLinearProcessNumbered"/>
    <dgm:cxn modelId="{2E6AA61A-5E12-4B5A-828B-C970C61776A5}" srcId="{8D018A11-1548-44D2-B08F-FC3B44C87F48}" destId="{446D5FEB-8093-4D5E-AB2F-748E8698FE65}" srcOrd="0" destOrd="0" parTransId="{74B370CA-2A89-4C8A-A440-7EA1012B868B}" sibTransId="{5170F7FC-B54D-4C3C-97BC-779A759FFF98}"/>
    <dgm:cxn modelId="{F00CC11A-2D3D-4D91-A4CF-BF8D7DADDF1F}" srcId="{741E6853-CBC0-430D-8F79-AA4E5676B8EF}" destId="{89A7ECD1-3073-4BF7-973C-0F13A72FB967}" srcOrd="0" destOrd="0" parTransId="{BCC2A704-D3B7-4D91-89D9-F03CE425BF49}" sibTransId="{1C621EE5-C3DF-407F-BCA9-B0C4BD57F358}"/>
    <dgm:cxn modelId="{299EB01E-84EA-4EA3-AEBC-39E24581A17A}" type="presOf" srcId="{B50663FE-627B-4BDE-934F-261A8CF99A74}" destId="{0AA93FC9-D116-490E-8FD3-A6209CA8F096}" srcOrd="0" destOrd="0" presId="urn:microsoft.com/office/officeart/2016/7/layout/BasicLinearProcessNumbered"/>
    <dgm:cxn modelId="{4B09CC2E-FED3-4ECB-BE03-854148EB5114}" type="presOf" srcId="{89A7ECD1-3073-4BF7-973C-0F13A72FB967}" destId="{BB985D53-93F5-4EA7-94F0-6B6D0D512C07}" srcOrd="0" destOrd="1" presId="urn:microsoft.com/office/officeart/2016/7/layout/BasicLinearProcessNumbered"/>
    <dgm:cxn modelId="{5A08C836-EE3B-4360-B91A-3F12029A8AD6}" type="presOf" srcId="{8D018A11-1548-44D2-B08F-FC3B44C87F48}" destId="{6E188ADB-09E5-42EA-934A-D995ADDD4311}" srcOrd="0" destOrd="0" presId="urn:microsoft.com/office/officeart/2016/7/layout/BasicLinearProcessNumbered"/>
    <dgm:cxn modelId="{14323A49-A0D0-4613-AA0E-2392287DE713}" srcId="{6CF353C3-CFAD-4EBB-A307-93CB64AF5F91}" destId="{741E6853-CBC0-430D-8F79-AA4E5676B8EF}" srcOrd="2" destOrd="0" parTransId="{ACFB8B99-ECC9-4A7D-9659-2F0364DE5208}" sibTransId="{B50663FE-627B-4BDE-934F-261A8CF99A74}"/>
    <dgm:cxn modelId="{EAF41A4D-F7B0-43B0-8BBE-FD476878510B}" type="presOf" srcId="{F2B172DA-F4ED-4A05-B164-0D3F03559DC8}" destId="{5277BF22-239D-4124-B3A1-4172DB77866C}" srcOrd="1" destOrd="0" presId="urn:microsoft.com/office/officeart/2016/7/layout/BasicLinearProcessNumbered"/>
    <dgm:cxn modelId="{755B434E-0220-499B-8927-649BA440C316}" srcId="{F2B172DA-F4ED-4A05-B164-0D3F03559DC8}" destId="{2C8EB64B-BF8B-4B8D-BCB5-F99A984D2C01}" srcOrd="0" destOrd="0" parTransId="{2E759D2F-474B-4CB5-A393-4BEF8EB9B9E0}" sibTransId="{1286F00D-C8F9-4A69-A34E-B22CB8F805F7}"/>
    <dgm:cxn modelId="{70373C50-AE79-460A-9373-2AA72CA3E9AB}" srcId="{6CF353C3-CFAD-4EBB-A307-93CB64AF5F91}" destId="{70889EB4-4284-4A3B-B1D5-9D9084CE1DC4}" srcOrd="0" destOrd="0" parTransId="{C1D72ED0-9F1B-4696-9CDF-442E6794804C}" sibTransId="{8D661EFD-62A4-42F0-B546-D4987608565A}"/>
    <dgm:cxn modelId="{4141F280-49D9-4202-8F34-7BB96577E43A}" type="presOf" srcId="{70889EB4-4284-4A3B-B1D5-9D9084CE1DC4}" destId="{89DB42A7-2974-438E-B9EB-0367EB984626}" srcOrd="0" destOrd="0" presId="urn:microsoft.com/office/officeart/2016/7/layout/BasicLinearProcessNumbered"/>
    <dgm:cxn modelId="{D912E182-E9E0-4B1F-A365-A49C3B8DF401}" type="presOf" srcId="{54D265B4-F4BE-4DB5-853F-BCDF2A3E30A6}" destId="{6A4FAF61-41CB-4047-9CC2-1C8CCDE63A14}" srcOrd="0" destOrd="0" presId="urn:microsoft.com/office/officeart/2016/7/layout/BasicLinearProcessNumbered"/>
    <dgm:cxn modelId="{46D76E87-145D-4CE2-ABE9-ED9843752AF8}" type="presOf" srcId="{5AE45074-D55C-4494-9AC4-5B777DBA0697}" destId="{64C773AC-AE0A-446C-A0D6-045CF23E417F}" srcOrd="0" destOrd="1" presId="urn:microsoft.com/office/officeart/2016/7/layout/BasicLinearProcessNumbered"/>
    <dgm:cxn modelId="{3BCE0698-7255-46DF-B93A-9355D5FB27DD}" srcId="{6CF353C3-CFAD-4EBB-A307-93CB64AF5F91}" destId="{F2B172DA-F4ED-4A05-B164-0D3F03559DC8}" srcOrd="3" destOrd="0" parTransId="{CDCFEF08-18D1-4BAF-BF78-7128A1CD63A9}" sibTransId="{4379EE66-D276-4A30-9EAE-00BD3C3D0816}"/>
    <dgm:cxn modelId="{484030A3-CB9B-471F-8940-5ABDA24D1356}" type="presOf" srcId="{F2B172DA-F4ED-4A05-B164-0D3F03559DC8}" destId="{8A870CDE-796B-440E-9F2E-B34FE2C53B78}" srcOrd="0" destOrd="0" presId="urn:microsoft.com/office/officeart/2016/7/layout/BasicLinearProcessNumbered"/>
    <dgm:cxn modelId="{3CD91EA9-E295-4258-B835-D8FE2E1127CE}" type="presOf" srcId="{6CF353C3-CFAD-4EBB-A307-93CB64AF5F91}" destId="{A0CFF4FC-BB58-4D49-A386-814BCAA0C925}" srcOrd="0" destOrd="0" presId="urn:microsoft.com/office/officeart/2016/7/layout/BasicLinearProcessNumbered"/>
    <dgm:cxn modelId="{67D38CAF-C879-467D-867C-018EE98FD3A6}" srcId="{70889EB4-4284-4A3B-B1D5-9D9084CE1DC4}" destId="{5AE45074-D55C-4494-9AC4-5B777DBA0697}" srcOrd="0" destOrd="0" parTransId="{78C51517-2CA0-452B-884B-904E22854764}" sibTransId="{DAA668F1-1BF8-445A-A282-FD47CD37351B}"/>
    <dgm:cxn modelId="{4EC3BAB8-1058-4B5C-8EC5-70E72378E0B7}" srcId="{6CF353C3-CFAD-4EBB-A307-93CB64AF5F91}" destId="{8D018A11-1548-44D2-B08F-FC3B44C87F48}" srcOrd="1" destOrd="0" parTransId="{8557958E-7DC2-4D41-9B38-0B47ADB35FD3}" sibTransId="{54D265B4-F4BE-4DB5-853F-BCDF2A3E30A6}"/>
    <dgm:cxn modelId="{2FBED6BE-0F03-4358-AB5A-92A0783D4105}" type="presOf" srcId="{741E6853-CBC0-430D-8F79-AA4E5676B8EF}" destId="{BB985D53-93F5-4EA7-94F0-6B6D0D512C07}" srcOrd="1" destOrd="0" presId="urn:microsoft.com/office/officeart/2016/7/layout/BasicLinearProcessNumbered"/>
    <dgm:cxn modelId="{CBFFF7BE-65C4-4FBC-99F0-AC413C32F632}" type="presOf" srcId="{741E6853-CBC0-430D-8F79-AA4E5676B8EF}" destId="{7D80ECE0-263C-42A2-BF39-39FA64676FB4}" srcOrd="0" destOrd="0" presId="urn:microsoft.com/office/officeart/2016/7/layout/BasicLinearProcessNumbered"/>
    <dgm:cxn modelId="{7DE634C7-9EC7-49D5-93C6-5C2F4423354E}" type="presOf" srcId="{446D5FEB-8093-4D5E-AB2F-748E8698FE65}" destId="{89431447-768B-486F-8868-796A0594E22C}" srcOrd="0" destOrd="1" presId="urn:microsoft.com/office/officeart/2016/7/layout/BasicLinearProcessNumbered"/>
    <dgm:cxn modelId="{A50981DD-C209-41A8-8F4C-4B605E6CD1B4}" type="presOf" srcId="{70889EB4-4284-4A3B-B1D5-9D9084CE1DC4}" destId="{64C773AC-AE0A-446C-A0D6-045CF23E417F}" srcOrd="1" destOrd="0" presId="urn:microsoft.com/office/officeart/2016/7/layout/BasicLinearProcessNumbered"/>
    <dgm:cxn modelId="{A7BEA8E1-8BE9-4929-BFFF-5EC68E0D8016}" type="presOf" srcId="{4379EE66-D276-4A30-9EAE-00BD3C3D0816}" destId="{CB8E7D52-3EEF-4004-968F-2F693B886EBB}" srcOrd="0" destOrd="0" presId="urn:microsoft.com/office/officeart/2016/7/layout/BasicLinearProcessNumbered"/>
    <dgm:cxn modelId="{299F79EA-A037-42D0-A4E1-2EB3BD9484EB}" type="presOf" srcId="{8D661EFD-62A4-42F0-B546-D4987608565A}" destId="{3587F269-82AC-4EFC-92A8-520116D51E13}" srcOrd="0" destOrd="0" presId="urn:microsoft.com/office/officeart/2016/7/layout/BasicLinearProcessNumbered"/>
    <dgm:cxn modelId="{3C415DF0-6EFC-41E3-BE5E-0E28E50CFF1D}" type="presOf" srcId="{2C8EB64B-BF8B-4B8D-BCB5-F99A984D2C01}" destId="{5277BF22-239D-4124-B3A1-4172DB77866C}" srcOrd="0" destOrd="1" presId="urn:microsoft.com/office/officeart/2016/7/layout/BasicLinearProcessNumbered"/>
    <dgm:cxn modelId="{FFDA955C-0111-4180-9AD5-760B33EB308A}" type="presParOf" srcId="{A0CFF4FC-BB58-4D49-A386-814BCAA0C925}" destId="{C7E62A46-599D-4E97-845E-FC07DEECC1C6}" srcOrd="0" destOrd="0" presId="urn:microsoft.com/office/officeart/2016/7/layout/BasicLinearProcessNumbered"/>
    <dgm:cxn modelId="{CACFB4EB-0296-44E5-B5C4-C6D8B21A39F3}" type="presParOf" srcId="{C7E62A46-599D-4E97-845E-FC07DEECC1C6}" destId="{89DB42A7-2974-438E-B9EB-0367EB984626}" srcOrd="0" destOrd="0" presId="urn:microsoft.com/office/officeart/2016/7/layout/BasicLinearProcessNumbered"/>
    <dgm:cxn modelId="{0FE55304-22B9-461B-A104-89E0B04EA905}" type="presParOf" srcId="{C7E62A46-599D-4E97-845E-FC07DEECC1C6}" destId="{3587F269-82AC-4EFC-92A8-520116D51E13}" srcOrd="1" destOrd="0" presId="urn:microsoft.com/office/officeart/2016/7/layout/BasicLinearProcessNumbered"/>
    <dgm:cxn modelId="{9411ABAB-9DD1-4A52-8B93-0E71D771529C}" type="presParOf" srcId="{C7E62A46-599D-4E97-845E-FC07DEECC1C6}" destId="{71D96B7D-38F4-4942-9E79-E687869B2782}" srcOrd="2" destOrd="0" presId="urn:microsoft.com/office/officeart/2016/7/layout/BasicLinearProcessNumbered"/>
    <dgm:cxn modelId="{B301C8AC-5931-4428-B5AD-A5EB26338FCF}" type="presParOf" srcId="{C7E62A46-599D-4E97-845E-FC07DEECC1C6}" destId="{64C773AC-AE0A-446C-A0D6-045CF23E417F}" srcOrd="3" destOrd="0" presId="urn:microsoft.com/office/officeart/2016/7/layout/BasicLinearProcessNumbered"/>
    <dgm:cxn modelId="{010DDBDA-2152-4D46-8004-BCFA6305AA2C}" type="presParOf" srcId="{A0CFF4FC-BB58-4D49-A386-814BCAA0C925}" destId="{40EFCF73-7735-476E-9C5B-C67C16F5005A}" srcOrd="1" destOrd="0" presId="urn:microsoft.com/office/officeart/2016/7/layout/BasicLinearProcessNumbered"/>
    <dgm:cxn modelId="{C41ACD27-C44C-4509-A168-06154D3B1575}" type="presParOf" srcId="{A0CFF4FC-BB58-4D49-A386-814BCAA0C925}" destId="{C851CFE8-C07C-4177-A226-A1B4E0321076}" srcOrd="2" destOrd="0" presId="urn:microsoft.com/office/officeart/2016/7/layout/BasicLinearProcessNumbered"/>
    <dgm:cxn modelId="{B7215AE9-9C5C-4395-B814-31821BB442E2}" type="presParOf" srcId="{C851CFE8-C07C-4177-A226-A1B4E0321076}" destId="{6E188ADB-09E5-42EA-934A-D995ADDD4311}" srcOrd="0" destOrd="0" presId="urn:microsoft.com/office/officeart/2016/7/layout/BasicLinearProcessNumbered"/>
    <dgm:cxn modelId="{B05F9AA0-13F7-4A34-A59B-8B319C80A9C8}" type="presParOf" srcId="{C851CFE8-C07C-4177-A226-A1B4E0321076}" destId="{6A4FAF61-41CB-4047-9CC2-1C8CCDE63A14}" srcOrd="1" destOrd="0" presId="urn:microsoft.com/office/officeart/2016/7/layout/BasicLinearProcessNumbered"/>
    <dgm:cxn modelId="{A9638683-451F-4318-9728-BE2699BD437D}" type="presParOf" srcId="{C851CFE8-C07C-4177-A226-A1B4E0321076}" destId="{127F50E7-2800-41BD-A573-237BAB8A4E42}" srcOrd="2" destOrd="0" presId="urn:microsoft.com/office/officeart/2016/7/layout/BasicLinearProcessNumbered"/>
    <dgm:cxn modelId="{1272C226-E4E0-4FEF-8DF0-C93CC4756CBA}" type="presParOf" srcId="{C851CFE8-C07C-4177-A226-A1B4E0321076}" destId="{89431447-768B-486F-8868-796A0594E22C}" srcOrd="3" destOrd="0" presId="urn:microsoft.com/office/officeart/2016/7/layout/BasicLinearProcessNumbered"/>
    <dgm:cxn modelId="{B9B4FF50-7D71-4A96-BA01-FC750522E094}" type="presParOf" srcId="{A0CFF4FC-BB58-4D49-A386-814BCAA0C925}" destId="{7A4073C3-E058-4802-A521-BD46B471B2EE}" srcOrd="3" destOrd="0" presId="urn:microsoft.com/office/officeart/2016/7/layout/BasicLinearProcessNumbered"/>
    <dgm:cxn modelId="{072693EE-D431-41BF-9955-F5530F0A793F}" type="presParOf" srcId="{A0CFF4FC-BB58-4D49-A386-814BCAA0C925}" destId="{11A3B131-0658-49CB-A482-58104473FBA5}" srcOrd="4" destOrd="0" presId="urn:microsoft.com/office/officeart/2016/7/layout/BasicLinearProcessNumbered"/>
    <dgm:cxn modelId="{C17B386E-7740-494A-9719-C100DCA335EA}" type="presParOf" srcId="{11A3B131-0658-49CB-A482-58104473FBA5}" destId="{7D80ECE0-263C-42A2-BF39-39FA64676FB4}" srcOrd="0" destOrd="0" presId="urn:microsoft.com/office/officeart/2016/7/layout/BasicLinearProcessNumbered"/>
    <dgm:cxn modelId="{76816EE5-AC20-495E-9D60-40F555131738}" type="presParOf" srcId="{11A3B131-0658-49CB-A482-58104473FBA5}" destId="{0AA93FC9-D116-490E-8FD3-A6209CA8F096}" srcOrd="1" destOrd="0" presId="urn:microsoft.com/office/officeart/2016/7/layout/BasicLinearProcessNumbered"/>
    <dgm:cxn modelId="{0B040F13-E9C6-41E9-ABB9-13B129BBC146}" type="presParOf" srcId="{11A3B131-0658-49CB-A482-58104473FBA5}" destId="{2E0965D0-EF7E-4ED2-A75B-3B0D52ACC54E}" srcOrd="2" destOrd="0" presId="urn:microsoft.com/office/officeart/2016/7/layout/BasicLinearProcessNumbered"/>
    <dgm:cxn modelId="{D2C77D62-4839-400E-8064-D4944E057FD3}" type="presParOf" srcId="{11A3B131-0658-49CB-A482-58104473FBA5}" destId="{BB985D53-93F5-4EA7-94F0-6B6D0D512C07}" srcOrd="3" destOrd="0" presId="urn:microsoft.com/office/officeart/2016/7/layout/BasicLinearProcessNumbered"/>
    <dgm:cxn modelId="{D201126E-7E92-4086-B917-83531015A04B}" type="presParOf" srcId="{A0CFF4FC-BB58-4D49-A386-814BCAA0C925}" destId="{BC8EC46A-51B0-47DE-9863-6E19237B20A7}" srcOrd="5" destOrd="0" presId="urn:microsoft.com/office/officeart/2016/7/layout/BasicLinearProcessNumbered"/>
    <dgm:cxn modelId="{0764FF8F-5679-4CAD-A5EA-F5E367F2FD08}" type="presParOf" srcId="{A0CFF4FC-BB58-4D49-A386-814BCAA0C925}" destId="{5A79E01D-F82C-4525-B887-6D8D7DFDF867}" srcOrd="6" destOrd="0" presId="urn:microsoft.com/office/officeart/2016/7/layout/BasicLinearProcessNumbered"/>
    <dgm:cxn modelId="{F44159CA-129A-4BD5-A5EB-1465A6EF5E95}" type="presParOf" srcId="{5A79E01D-F82C-4525-B887-6D8D7DFDF867}" destId="{8A870CDE-796B-440E-9F2E-B34FE2C53B78}" srcOrd="0" destOrd="0" presId="urn:microsoft.com/office/officeart/2016/7/layout/BasicLinearProcessNumbered"/>
    <dgm:cxn modelId="{6FA75DB9-916A-4F94-9729-52D4E7913FF0}" type="presParOf" srcId="{5A79E01D-F82C-4525-B887-6D8D7DFDF867}" destId="{CB8E7D52-3EEF-4004-968F-2F693B886EBB}" srcOrd="1" destOrd="0" presId="urn:microsoft.com/office/officeart/2016/7/layout/BasicLinearProcessNumbered"/>
    <dgm:cxn modelId="{DAB772C8-1F65-4F3E-B068-7822BD94F74F}" type="presParOf" srcId="{5A79E01D-F82C-4525-B887-6D8D7DFDF867}" destId="{1DC1972A-93B2-42CD-B559-E2758A114D30}" srcOrd="2" destOrd="0" presId="urn:microsoft.com/office/officeart/2016/7/layout/BasicLinearProcessNumbered"/>
    <dgm:cxn modelId="{FB60E72A-77A4-4BCB-B479-0A9B44BA5151}" type="presParOf" srcId="{5A79E01D-F82C-4525-B887-6D8D7DFDF867}" destId="{5277BF22-239D-4124-B3A1-4172DB77866C}" srcOrd="3" destOrd="0" presId="urn:microsoft.com/office/officeart/2016/7/layout/BasicLinear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67FB27-E0DF-4A6E-9E5C-522BBAD31FC3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550A965A-75B2-4222-B2DD-8E9E749DD16D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1</a:t>
          </a:r>
        </a:p>
      </dgm:t>
    </dgm:pt>
    <dgm:pt modelId="{88A9E149-3B1C-4C39-B19B-0875E37209FE}" type="parTrans" cxnId="{D37218A4-81D8-49F7-85C8-DBAEA9A3E1DE}">
      <dgm:prSet/>
      <dgm:spPr/>
      <dgm:t>
        <a:bodyPr/>
        <a:lstStyle/>
        <a:p>
          <a:endParaRPr lang="en-US"/>
        </a:p>
      </dgm:t>
    </dgm:pt>
    <dgm:pt modelId="{6AB02558-52EC-4D33-BB69-7ED26B2B58EC}" type="sibTrans" cxnId="{D37218A4-81D8-49F7-85C8-DBAEA9A3E1DE}">
      <dgm:prSet/>
      <dgm:spPr/>
      <dgm:t>
        <a:bodyPr/>
        <a:lstStyle/>
        <a:p>
          <a:endParaRPr lang="en-US"/>
        </a:p>
      </dgm:t>
    </dgm:pt>
    <dgm:pt modelId="{D1E619C9-4F41-4211-B49F-6D06C5A9B048}">
      <dgm:prSet phldrT="[Text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Select Highest Security</a:t>
          </a:r>
        </a:p>
      </dgm:t>
    </dgm:pt>
    <dgm:pt modelId="{A11EFFDB-6904-43BF-B077-5915E8B8956A}" type="parTrans" cxnId="{5280090D-8BD5-4C40-8803-21CABB7B1549}">
      <dgm:prSet/>
      <dgm:spPr/>
      <dgm:t>
        <a:bodyPr/>
        <a:lstStyle/>
        <a:p>
          <a:endParaRPr lang="en-US"/>
        </a:p>
      </dgm:t>
    </dgm:pt>
    <dgm:pt modelId="{F130DC2D-C8E4-45CC-BCB9-E97C09B5ADA7}" type="sibTrans" cxnId="{5280090D-8BD5-4C40-8803-21CABB7B1549}">
      <dgm:prSet/>
      <dgm:spPr/>
      <dgm:t>
        <a:bodyPr/>
        <a:lstStyle/>
        <a:p>
          <a:endParaRPr lang="en-US"/>
        </a:p>
      </dgm:t>
    </dgm:pt>
    <dgm:pt modelId="{78791548-D3C5-459D-9E5A-2A19DBE9FCEF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2</a:t>
          </a:r>
        </a:p>
      </dgm:t>
    </dgm:pt>
    <dgm:pt modelId="{AC99060F-611D-49F7-B405-F13F8D579382}" type="parTrans" cxnId="{A9B60052-2EB4-4AF1-A4CD-A253CF27B39C}">
      <dgm:prSet/>
      <dgm:spPr/>
      <dgm:t>
        <a:bodyPr/>
        <a:lstStyle/>
        <a:p>
          <a:endParaRPr lang="en-US"/>
        </a:p>
      </dgm:t>
    </dgm:pt>
    <dgm:pt modelId="{931DD142-D329-42FA-8842-AD3B7C9EF0A6}" type="sibTrans" cxnId="{A9B60052-2EB4-4AF1-A4CD-A253CF27B39C}">
      <dgm:prSet/>
      <dgm:spPr/>
      <dgm:t>
        <a:bodyPr/>
        <a:lstStyle/>
        <a:p>
          <a:endParaRPr lang="en-US"/>
        </a:p>
      </dgm:t>
    </dgm:pt>
    <dgm:pt modelId="{7EA60BEC-96EB-4C3B-9866-F06F60E22BCE}">
      <dgm:prSet phldrT="[Text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Block Messages from Strangers</a:t>
          </a:r>
        </a:p>
      </dgm:t>
    </dgm:pt>
    <dgm:pt modelId="{6117A842-8770-4FBC-B98F-D48081B402EF}" type="parTrans" cxnId="{554E9F35-7408-4722-8988-E40126F8FF7A}">
      <dgm:prSet/>
      <dgm:spPr/>
      <dgm:t>
        <a:bodyPr/>
        <a:lstStyle/>
        <a:p>
          <a:endParaRPr lang="en-US"/>
        </a:p>
      </dgm:t>
    </dgm:pt>
    <dgm:pt modelId="{BE339554-1BCA-49F7-AEC9-4770605E2B68}" type="sibTrans" cxnId="{554E9F35-7408-4722-8988-E40126F8FF7A}">
      <dgm:prSet/>
      <dgm:spPr/>
      <dgm:t>
        <a:bodyPr/>
        <a:lstStyle/>
        <a:p>
          <a:endParaRPr lang="en-US"/>
        </a:p>
      </dgm:t>
    </dgm:pt>
    <dgm:pt modelId="{5BBBB281-F64C-4FE3-AC7A-5B1AAA0D7722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3</a:t>
          </a:r>
        </a:p>
      </dgm:t>
    </dgm:pt>
    <dgm:pt modelId="{0B066C84-11EB-4B34-871C-70C8FF943AAD}" type="parTrans" cxnId="{06B2672E-C6AB-4C26-B95A-D3FC697A0FEF}">
      <dgm:prSet/>
      <dgm:spPr/>
      <dgm:t>
        <a:bodyPr/>
        <a:lstStyle/>
        <a:p>
          <a:endParaRPr lang="en-US"/>
        </a:p>
      </dgm:t>
    </dgm:pt>
    <dgm:pt modelId="{069A5253-1DF0-47E1-93E9-D5C441AE099E}" type="sibTrans" cxnId="{06B2672E-C6AB-4C26-B95A-D3FC697A0FEF}">
      <dgm:prSet/>
      <dgm:spPr/>
      <dgm:t>
        <a:bodyPr/>
        <a:lstStyle/>
        <a:p>
          <a:endParaRPr lang="en-US"/>
        </a:p>
      </dgm:t>
    </dgm:pt>
    <dgm:pt modelId="{719A7FEF-7C24-4721-BC45-DFB6EC11E856}">
      <dgm:prSet phldrT="[Text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Restrict Access to Friends Only</a:t>
          </a:r>
        </a:p>
      </dgm:t>
    </dgm:pt>
    <dgm:pt modelId="{670260C2-010B-44FA-A59A-CC70B341A9AB}" type="parTrans" cxnId="{DE0E9416-104B-4A54-AF1A-BA6DBCCE2AC8}">
      <dgm:prSet/>
      <dgm:spPr/>
      <dgm:t>
        <a:bodyPr/>
        <a:lstStyle/>
        <a:p>
          <a:endParaRPr lang="en-US"/>
        </a:p>
      </dgm:t>
    </dgm:pt>
    <dgm:pt modelId="{DE49C801-8127-434F-819E-92877BD8EF1D}" type="sibTrans" cxnId="{DE0E9416-104B-4A54-AF1A-BA6DBCCE2AC8}">
      <dgm:prSet/>
      <dgm:spPr/>
      <dgm:t>
        <a:bodyPr/>
        <a:lstStyle/>
        <a:p>
          <a:endParaRPr lang="en-US"/>
        </a:p>
      </dgm:t>
    </dgm:pt>
    <dgm:pt modelId="{E42D6015-6393-4A1B-8EA8-214B0668D622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/>
            <a:t>4</a:t>
          </a:r>
        </a:p>
      </dgm:t>
    </dgm:pt>
    <dgm:pt modelId="{D71361D5-90D0-4127-9889-EC251B58AC49}" type="parTrans" cxnId="{60A8E585-FD92-455B-B955-B2ABA7B52109}">
      <dgm:prSet/>
      <dgm:spPr/>
      <dgm:t>
        <a:bodyPr/>
        <a:lstStyle/>
        <a:p>
          <a:endParaRPr lang="en-US"/>
        </a:p>
      </dgm:t>
    </dgm:pt>
    <dgm:pt modelId="{0840863D-9F91-449D-9BA3-D159A8F8A74F}" type="sibTrans" cxnId="{60A8E585-FD92-455B-B955-B2ABA7B52109}">
      <dgm:prSet/>
      <dgm:spPr/>
      <dgm:t>
        <a:bodyPr/>
        <a:lstStyle/>
        <a:p>
          <a:endParaRPr lang="en-US"/>
        </a:p>
      </dgm:t>
    </dgm:pt>
    <dgm:pt modelId="{16C3C902-B239-457B-BA26-4E19039BEC12}">
      <dgm:prSet phldrT="[Text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Enable two-factor authentication</a:t>
          </a:r>
        </a:p>
      </dgm:t>
    </dgm:pt>
    <dgm:pt modelId="{7ECB73B9-A9B1-45B7-AE84-12AA984DD79C}" type="parTrans" cxnId="{A52B4828-D143-4EDA-908F-70FEB461A638}">
      <dgm:prSet/>
      <dgm:spPr/>
      <dgm:t>
        <a:bodyPr/>
        <a:lstStyle/>
        <a:p>
          <a:endParaRPr lang="en-US"/>
        </a:p>
      </dgm:t>
    </dgm:pt>
    <dgm:pt modelId="{17520B02-965B-4900-A3F5-E9F4EC327911}" type="sibTrans" cxnId="{A52B4828-D143-4EDA-908F-70FEB461A638}">
      <dgm:prSet/>
      <dgm:spPr/>
      <dgm:t>
        <a:bodyPr/>
        <a:lstStyle/>
        <a:p>
          <a:endParaRPr lang="en-US"/>
        </a:p>
      </dgm:t>
    </dgm:pt>
    <dgm:pt modelId="{5AAAB687-A953-4C30-BAEA-45A55C3CC26B}" type="pres">
      <dgm:prSet presAssocID="{1967FB27-E0DF-4A6E-9E5C-522BBAD31FC3}" presName="Name0" presStyleCnt="0">
        <dgm:presLayoutVars>
          <dgm:dir/>
          <dgm:animLvl val="lvl"/>
          <dgm:resizeHandles val="exact"/>
        </dgm:presLayoutVars>
      </dgm:prSet>
      <dgm:spPr/>
    </dgm:pt>
    <dgm:pt modelId="{523DB67A-43D8-4CF9-A6ED-D516721F7CF2}" type="pres">
      <dgm:prSet presAssocID="{E42D6015-6393-4A1B-8EA8-214B0668D622}" presName="boxAndChildren" presStyleCnt="0"/>
      <dgm:spPr/>
    </dgm:pt>
    <dgm:pt modelId="{520C58CF-2744-4601-98D6-0622266C5E0F}" type="pres">
      <dgm:prSet presAssocID="{E42D6015-6393-4A1B-8EA8-214B0668D622}" presName="parentTextBox" presStyleLbl="alignNode1" presStyleIdx="0" presStyleCnt="4"/>
      <dgm:spPr/>
    </dgm:pt>
    <dgm:pt modelId="{E7D3E069-D625-4D48-8351-F7C103BCCB48}" type="pres">
      <dgm:prSet presAssocID="{E42D6015-6393-4A1B-8EA8-214B0668D622}" presName="descendantBox" presStyleLbl="bgAccFollowNode1" presStyleIdx="0" presStyleCnt="4"/>
      <dgm:spPr/>
    </dgm:pt>
    <dgm:pt modelId="{7FECEAA2-B872-4401-92DE-86093CCDA577}" type="pres">
      <dgm:prSet presAssocID="{069A5253-1DF0-47E1-93E9-D5C441AE099E}" presName="sp" presStyleCnt="0"/>
      <dgm:spPr/>
    </dgm:pt>
    <dgm:pt modelId="{B5A2588D-A112-4146-AC31-C9F0F51731F4}" type="pres">
      <dgm:prSet presAssocID="{5BBBB281-F64C-4FE3-AC7A-5B1AAA0D7722}" presName="arrowAndChildren" presStyleCnt="0"/>
      <dgm:spPr/>
    </dgm:pt>
    <dgm:pt modelId="{7EEF829B-6B66-4321-A2D4-2CC95EF8ADC8}" type="pres">
      <dgm:prSet presAssocID="{5BBBB281-F64C-4FE3-AC7A-5B1AAA0D7722}" presName="parentTextArrow" presStyleLbl="node1" presStyleIdx="0" presStyleCnt="0"/>
      <dgm:spPr/>
    </dgm:pt>
    <dgm:pt modelId="{6E50B93C-128D-4427-AAAA-120D0D9AF1B4}" type="pres">
      <dgm:prSet presAssocID="{5BBBB281-F64C-4FE3-AC7A-5B1AAA0D7722}" presName="arrow" presStyleLbl="alignNode1" presStyleIdx="1" presStyleCnt="4"/>
      <dgm:spPr/>
    </dgm:pt>
    <dgm:pt modelId="{ECDD846E-6561-494C-9F15-88BFFE6B639A}" type="pres">
      <dgm:prSet presAssocID="{5BBBB281-F64C-4FE3-AC7A-5B1AAA0D7722}" presName="descendantArrow" presStyleLbl="bgAccFollowNode1" presStyleIdx="1" presStyleCnt="4"/>
      <dgm:spPr/>
    </dgm:pt>
    <dgm:pt modelId="{307199A6-66E4-4B57-952E-E61BAFB5E5DE}" type="pres">
      <dgm:prSet presAssocID="{931DD142-D329-42FA-8842-AD3B7C9EF0A6}" presName="sp" presStyleCnt="0"/>
      <dgm:spPr/>
    </dgm:pt>
    <dgm:pt modelId="{D9457F9C-9239-4E12-9277-15816309D9B4}" type="pres">
      <dgm:prSet presAssocID="{78791548-D3C5-459D-9E5A-2A19DBE9FCEF}" presName="arrowAndChildren" presStyleCnt="0"/>
      <dgm:spPr/>
    </dgm:pt>
    <dgm:pt modelId="{50269967-31D0-4DB9-B20B-8F8AD34EBFCD}" type="pres">
      <dgm:prSet presAssocID="{78791548-D3C5-459D-9E5A-2A19DBE9FCEF}" presName="parentTextArrow" presStyleLbl="node1" presStyleIdx="0" presStyleCnt="0"/>
      <dgm:spPr/>
    </dgm:pt>
    <dgm:pt modelId="{D2F09BFE-7420-4FBD-B088-B7C105DD6389}" type="pres">
      <dgm:prSet presAssocID="{78791548-D3C5-459D-9E5A-2A19DBE9FCEF}" presName="arrow" presStyleLbl="alignNode1" presStyleIdx="2" presStyleCnt="4"/>
      <dgm:spPr/>
    </dgm:pt>
    <dgm:pt modelId="{900E6926-5131-4659-ACDB-2F6908C3D57B}" type="pres">
      <dgm:prSet presAssocID="{78791548-D3C5-459D-9E5A-2A19DBE9FCEF}" presName="descendantArrow" presStyleLbl="bgAccFollowNode1" presStyleIdx="2" presStyleCnt="4"/>
      <dgm:spPr/>
    </dgm:pt>
    <dgm:pt modelId="{6E6E9EFD-0875-44F8-A318-5C004567D5AD}" type="pres">
      <dgm:prSet presAssocID="{6AB02558-52EC-4D33-BB69-7ED26B2B58EC}" presName="sp" presStyleCnt="0"/>
      <dgm:spPr/>
    </dgm:pt>
    <dgm:pt modelId="{B85312C4-0418-4A8E-8FEB-4EF30532ECC4}" type="pres">
      <dgm:prSet presAssocID="{550A965A-75B2-4222-B2DD-8E9E749DD16D}" presName="arrowAndChildren" presStyleCnt="0"/>
      <dgm:spPr/>
    </dgm:pt>
    <dgm:pt modelId="{8D9CF7DC-3566-414A-8A18-E4C625F2DA3C}" type="pres">
      <dgm:prSet presAssocID="{550A965A-75B2-4222-B2DD-8E9E749DD16D}" presName="parentTextArrow" presStyleLbl="node1" presStyleIdx="0" presStyleCnt="0"/>
      <dgm:spPr/>
    </dgm:pt>
    <dgm:pt modelId="{19EE0772-9F29-4208-B04F-58161A1D9CB4}" type="pres">
      <dgm:prSet presAssocID="{550A965A-75B2-4222-B2DD-8E9E749DD16D}" presName="arrow" presStyleLbl="alignNode1" presStyleIdx="3" presStyleCnt="4"/>
      <dgm:spPr/>
    </dgm:pt>
    <dgm:pt modelId="{84FCA718-9044-4774-8419-067622E6DFD4}" type="pres">
      <dgm:prSet presAssocID="{550A965A-75B2-4222-B2DD-8E9E749DD16D}" presName="descendantArrow" presStyleLbl="bgAccFollowNode1" presStyleIdx="3" presStyleCnt="4"/>
      <dgm:spPr/>
    </dgm:pt>
  </dgm:ptLst>
  <dgm:cxnLst>
    <dgm:cxn modelId="{2D064F08-2567-46F3-97D7-1CFCF611B5EF}" type="presOf" srcId="{5BBBB281-F64C-4FE3-AC7A-5B1AAA0D7722}" destId="{7EEF829B-6B66-4321-A2D4-2CC95EF8ADC8}" srcOrd="0" destOrd="0" presId="urn:microsoft.com/office/officeart/2016/7/layout/VerticalDownArrowProcess"/>
    <dgm:cxn modelId="{5280090D-8BD5-4C40-8803-21CABB7B1549}" srcId="{550A965A-75B2-4222-B2DD-8E9E749DD16D}" destId="{D1E619C9-4F41-4211-B49F-6D06C5A9B048}" srcOrd="0" destOrd="0" parTransId="{A11EFFDB-6904-43BF-B077-5915E8B8956A}" sibTransId="{F130DC2D-C8E4-45CC-BCB9-E97C09B5ADA7}"/>
    <dgm:cxn modelId="{E8E79711-3882-41A5-A894-08F98B56361B}" type="presOf" srcId="{1967FB27-E0DF-4A6E-9E5C-522BBAD31FC3}" destId="{5AAAB687-A953-4C30-BAEA-45A55C3CC26B}" srcOrd="0" destOrd="0" presId="urn:microsoft.com/office/officeart/2016/7/layout/VerticalDownArrowProcess"/>
    <dgm:cxn modelId="{DE0E9416-104B-4A54-AF1A-BA6DBCCE2AC8}" srcId="{5BBBB281-F64C-4FE3-AC7A-5B1AAA0D7722}" destId="{719A7FEF-7C24-4721-BC45-DFB6EC11E856}" srcOrd="0" destOrd="0" parTransId="{670260C2-010B-44FA-A59A-CC70B341A9AB}" sibTransId="{DE49C801-8127-434F-819E-92877BD8EF1D}"/>
    <dgm:cxn modelId="{E2BF7A1A-2A90-4EC5-B4B8-FBBF0632BDCB}" type="presOf" srcId="{7EA60BEC-96EB-4C3B-9866-F06F60E22BCE}" destId="{900E6926-5131-4659-ACDB-2F6908C3D57B}" srcOrd="0" destOrd="0" presId="urn:microsoft.com/office/officeart/2016/7/layout/VerticalDownArrowProcess"/>
    <dgm:cxn modelId="{A52B4828-D143-4EDA-908F-70FEB461A638}" srcId="{E42D6015-6393-4A1B-8EA8-214B0668D622}" destId="{16C3C902-B239-457B-BA26-4E19039BEC12}" srcOrd="0" destOrd="0" parTransId="{7ECB73B9-A9B1-45B7-AE84-12AA984DD79C}" sibTransId="{17520B02-965B-4900-A3F5-E9F4EC327911}"/>
    <dgm:cxn modelId="{7E209A2B-5B4B-46B3-A377-B70F4E517413}" type="presOf" srcId="{550A965A-75B2-4222-B2DD-8E9E749DD16D}" destId="{8D9CF7DC-3566-414A-8A18-E4C625F2DA3C}" srcOrd="0" destOrd="0" presId="urn:microsoft.com/office/officeart/2016/7/layout/VerticalDownArrowProcess"/>
    <dgm:cxn modelId="{06B2672E-C6AB-4C26-B95A-D3FC697A0FEF}" srcId="{1967FB27-E0DF-4A6E-9E5C-522BBAD31FC3}" destId="{5BBBB281-F64C-4FE3-AC7A-5B1AAA0D7722}" srcOrd="2" destOrd="0" parTransId="{0B066C84-11EB-4B34-871C-70C8FF943AAD}" sibTransId="{069A5253-1DF0-47E1-93E9-D5C441AE099E}"/>
    <dgm:cxn modelId="{02501030-AD85-4BA8-9455-C91EAEE7811E}" type="presOf" srcId="{78791548-D3C5-459D-9E5A-2A19DBE9FCEF}" destId="{50269967-31D0-4DB9-B20B-8F8AD34EBFCD}" srcOrd="0" destOrd="0" presId="urn:microsoft.com/office/officeart/2016/7/layout/VerticalDownArrowProcess"/>
    <dgm:cxn modelId="{554E9F35-7408-4722-8988-E40126F8FF7A}" srcId="{78791548-D3C5-459D-9E5A-2A19DBE9FCEF}" destId="{7EA60BEC-96EB-4C3B-9866-F06F60E22BCE}" srcOrd="0" destOrd="0" parTransId="{6117A842-8770-4FBC-B98F-D48081B402EF}" sibTransId="{BE339554-1BCA-49F7-AEC9-4770605E2B68}"/>
    <dgm:cxn modelId="{0BAF173D-117F-43CB-B352-68B59CBA2DB8}" type="presOf" srcId="{719A7FEF-7C24-4721-BC45-DFB6EC11E856}" destId="{ECDD846E-6561-494C-9F15-88BFFE6B639A}" srcOrd="0" destOrd="0" presId="urn:microsoft.com/office/officeart/2016/7/layout/VerticalDownArrowProcess"/>
    <dgm:cxn modelId="{A9B60052-2EB4-4AF1-A4CD-A253CF27B39C}" srcId="{1967FB27-E0DF-4A6E-9E5C-522BBAD31FC3}" destId="{78791548-D3C5-459D-9E5A-2A19DBE9FCEF}" srcOrd="1" destOrd="0" parTransId="{AC99060F-611D-49F7-B405-F13F8D579382}" sibTransId="{931DD142-D329-42FA-8842-AD3B7C9EF0A6}"/>
    <dgm:cxn modelId="{55606377-E764-481B-8B48-3CEFAE65971E}" type="presOf" srcId="{78791548-D3C5-459D-9E5A-2A19DBE9FCEF}" destId="{D2F09BFE-7420-4FBD-B088-B7C105DD6389}" srcOrd="1" destOrd="0" presId="urn:microsoft.com/office/officeart/2016/7/layout/VerticalDownArrowProcess"/>
    <dgm:cxn modelId="{60A8E585-FD92-455B-B955-B2ABA7B52109}" srcId="{1967FB27-E0DF-4A6E-9E5C-522BBAD31FC3}" destId="{E42D6015-6393-4A1B-8EA8-214B0668D622}" srcOrd="3" destOrd="0" parTransId="{D71361D5-90D0-4127-9889-EC251B58AC49}" sibTransId="{0840863D-9F91-449D-9BA3-D159A8F8A74F}"/>
    <dgm:cxn modelId="{D37218A4-81D8-49F7-85C8-DBAEA9A3E1DE}" srcId="{1967FB27-E0DF-4A6E-9E5C-522BBAD31FC3}" destId="{550A965A-75B2-4222-B2DD-8E9E749DD16D}" srcOrd="0" destOrd="0" parTransId="{88A9E149-3B1C-4C39-B19B-0875E37209FE}" sibTransId="{6AB02558-52EC-4D33-BB69-7ED26B2B58EC}"/>
    <dgm:cxn modelId="{67001CAA-4CA3-475B-87F3-4213A0A123C6}" type="presOf" srcId="{5BBBB281-F64C-4FE3-AC7A-5B1AAA0D7722}" destId="{6E50B93C-128D-4427-AAAA-120D0D9AF1B4}" srcOrd="1" destOrd="0" presId="urn:microsoft.com/office/officeart/2016/7/layout/VerticalDownArrowProcess"/>
    <dgm:cxn modelId="{6A1113BD-3D2D-4B11-B2EA-23992FA5EB16}" type="presOf" srcId="{550A965A-75B2-4222-B2DD-8E9E749DD16D}" destId="{19EE0772-9F29-4208-B04F-58161A1D9CB4}" srcOrd="1" destOrd="0" presId="urn:microsoft.com/office/officeart/2016/7/layout/VerticalDownArrowProcess"/>
    <dgm:cxn modelId="{ED52C0ED-CC59-4951-93B5-F747449342A4}" type="presOf" srcId="{16C3C902-B239-457B-BA26-4E19039BEC12}" destId="{E7D3E069-D625-4D48-8351-F7C103BCCB48}" srcOrd="0" destOrd="0" presId="urn:microsoft.com/office/officeart/2016/7/layout/VerticalDownArrowProcess"/>
    <dgm:cxn modelId="{8BFE09F1-04DC-40C5-8C1D-122F27EB0E0F}" type="presOf" srcId="{E42D6015-6393-4A1B-8EA8-214B0668D622}" destId="{520C58CF-2744-4601-98D6-0622266C5E0F}" srcOrd="0" destOrd="0" presId="urn:microsoft.com/office/officeart/2016/7/layout/VerticalDownArrowProcess"/>
    <dgm:cxn modelId="{55CD3BF1-8508-4960-B140-AF09009FE450}" type="presOf" srcId="{D1E619C9-4F41-4211-B49F-6D06C5A9B048}" destId="{84FCA718-9044-4774-8419-067622E6DFD4}" srcOrd="0" destOrd="0" presId="urn:microsoft.com/office/officeart/2016/7/layout/VerticalDownArrowProcess"/>
    <dgm:cxn modelId="{CEB7FE82-EA98-49E2-96C7-6A12A9189BF9}" type="presParOf" srcId="{5AAAB687-A953-4C30-BAEA-45A55C3CC26B}" destId="{523DB67A-43D8-4CF9-A6ED-D516721F7CF2}" srcOrd="0" destOrd="0" presId="urn:microsoft.com/office/officeart/2016/7/layout/VerticalDownArrowProcess"/>
    <dgm:cxn modelId="{E9B4505A-E350-48BA-81F6-CB7D82FEDFC0}" type="presParOf" srcId="{523DB67A-43D8-4CF9-A6ED-D516721F7CF2}" destId="{520C58CF-2744-4601-98D6-0622266C5E0F}" srcOrd="0" destOrd="0" presId="urn:microsoft.com/office/officeart/2016/7/layout/VerticalDownArrowProcess"/>
    <dgm:cxn modelId="{FDD16CDD-3A8C-44E7-8852-10A6CF115911}" type="presParOf" srcId="{523DB67A-43D8-4CF9-A6ED-D516721F7CF2}" destId="{E7D3E069-D625-4D48-8351-F7C103BCCB48}" srcOrd="1" destOrd="0" presId="urn:microsoft.com/office/officeart/2016/7/layout/VerticalDownArrowProcess"/>
    <dgm:cxn modelId="{75ECA0D1-0055-428F-BDD9-A4AB672B1092}" type="presParOf" srcId="{5AAAB687-A953-4C30-BAEA-45A55C3CC26B}" destId="{7FECEAA2-B872-4401-92DE-86093CCDA577}" srcOrd="1" destOrd="0" presId="urn:microsoft.com/office/officeart/2016/7/layout/VerticalDownArrowProcess"/>
    <dgm:cxn modelId="{B53C8977-AC62-4AE7-A110-1EEB7C243519}" type="presParOf" srcId="{5AAAB687-A953-4C30-BAEA-45A55C3CC26B}" destId="{B5A2588D-A112-4146-AC31-C9F0F51731F4}" srcOrd="2" destOrd="0" presId="urn:microsoft.com/office/officeart/2016/7/layout/VerticalDownArrowProcess"/>
    <dgm:cxn modelId="{C0C8B4D6-4F99-45D0-839F-AF30D79A7B82}" type="presParOf" srcId="{B5A2588D-A112-4146-AC31-C9F0F51731F4}" destId="{7EEF829B-6B66-4321-A2D4-2CC95EF8ADC8}" srcOrd="0" destOrd="0" presId="urn:microsoft.com/office/officeart/2016/7/layout/VerticalDownArrowProcess"/>
    <dgm:cxn modelId="{6016426D-EBB8-4425-A2D3-D0D8BA9AC15D}" type="presParOf" srcId="{B5A2588D-A112-4146-AC31-C9F0F51731F4}" destId="{6E50B93C-128D-4427-AAAA-120D0D9AF1B4}" srcOrd="1" destOrd="0" presId="urn:microsoft.com/office/officeart/2016/7/layout/VerticalDownArrowProcess"/>
    <dgm:cxn modelId="{7DD1BEAF-6B50-424F-9CF5-6207EC03D518}" type="presParOf" srcId="{B5A2588D-A112-4146-AC31-C9F0F51731F4}" destId="{ECDD846E-6561-494C-9F15-88BFFE6B639A}" srcOrd="2" destOrd="0" presId="urn:microsoft.com/office/officeart/2016/7/layout/VerticalDownArrowProcess"/>
    <dgm:cxn modelId="{0A4E0088-D9F7-4A14-81DD-D23155AD3884}" type="presParOf" srcId="{5AAAB687-A953-4C30-BAEA-45A55C3CC26B}" destId="{307199A6-66E4-4B57-952E-E61BAFB5E5DE}" srcOrd="3" destOrd="0" presId="urn:microsoft.com/office/officeart/2016/7/layout/VerticalDownArrowProcess"/>
    <dgm:cxn modelId="{91649B93-3EC6-44F1-8853-E3313408DC39}" type="presParOf" srcId="{5AAAB687-A953-4C30-BAEA-45A55C3CC26B}" destId="{D9457F9C-9239-4E12-9277-15816309D9B4}" srcOrd="4" destOrd="0" presId="urn:microsoft.com/office/officeart/2016/7/layout/VerticalDownArrowProcess"/>
    <dgm:cxn modelId="{0B062C01-83B3-4098-A6E6-986B38C3687A}" type="presParOf" srcId="{D9457F9C-9239-4E12-9277-15816309D9B4}" destId="{50269967-31D0-4DB9-B20B-8F8AD34EBFCD}" srcOrd="0" destOrd="0" presId="urn:microsoft.com/office/officeart/2016/7/layout/VerticalDownArrowProcess"/>
    <dgm:cxn modelId="{10BA221B-F460-4F3E-9DB8-33B459A13A4B}" type="presParOf" srcId="{D9457F9C-9239-4E12-9277-15816309D9B4}" destId="{D2F09BFE-7420-4FBD-B088-B7C105DD6389}" srcOrd="1" destOrd="0" presId="urn:microsoft.com/office/officeart/2016/7/layout/VerticalDownArrowProcess"/>
    <dgm:cxn modelId="{B01C7EAF-7843-409E-916D-EBE6B3A36FFA}" type="presParOf" srcId="{D9457F9C-9239-4E12-9277-15816309D9B4}" destId="{900E6926-5131-4659-ACDB-2F6908C3D57B}" srcOrd="2" destOrd="0" presId="urn:microsoft.com/office/officeart/2016/7/layout/VerticalDownArrowProcess"/>
    <dgm:cxn modelId="{10A4A9E0-5FFC-49D2-9B55-75FA524192D7}" type="presParOf" srcId="{5AAAB687-A953-4C30-BAEA-45A55C3CC26B}" destId="{6E6E9EFD-0875-44F8-A318-5C004567D5AD}" srcOrd="5" destOrd="0" presId="urn:microsoft.com/office/officeart/2016/7/layout/VerticalDownArrowProcess"/>
    <dgm:cxn modelId="{AE27A0F4-8034-487B-BBA2-68E6134E511F}" type="presParOf" srcId="{5AAAB687-A953-4C30-BAEA-45A55C3CC26B}" destId="{B85312C4-0418-4A8E-8FEB-4EF30532ECC4}" srcOrd="6" destOrd="0" presId="urn:microsoft.com/office/officeart/2016/7/layout/VerticalDownArrowProcess"/>
    <dgm:cxn modelId="{E2CEEC4C-359D-4549-9077-E0C0935F5BE1}" type="presParOf" srcId="{B85312C4-0418-4A8E-8FEB-4EF30532ECC4}" destId="{8D9CF7DC-3566-414A-8A18-E4C625F2DA3C}" srcOrd="0" destOrd="0" presId="urn:microsoft.com/office/officeart/2016/7/layout/VerticalDownArrowProcess"/>
    <dgm:cxn modelId="{A6590E68-9AB3-4757-B43A-F04D415A87E2}" type="presParOf" srcId="{B85312C4-0418-4A8E-8FEB-4EF30532ECC4}" destId="{19EE0772-9F29-4208-B04F-58161A1D9CB4}" srcOrd="1" destOrd="0" presId="urn:microsoft.com/office/officeart/2016/7/layout/VerticalDownArrowProcess"/>
    <dgm:cxn modelId="{225F0537-BCDE-408F-9355-91BB690D317F}" type="presParOf" srcId="{B85312C4-0418-4A8E-8FEB-4EF30532ECC4}" destId="{84FCA718-9044-4774-8419-067622E6DFD4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EE0AC8-7FC6-4E07-BA68-8A2BE528F1FE}" type="doc">
      <dgm:prSet loTypeId="urn:microsoft.com/office/officeart/2005/8/layout/hList9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4644FF5F-9502-4160-ADE2-576EA708A314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1</a:t>
          </a:r>
        </a:p>
      </dgm:t>
    </dgm:pt>
    <dgm:pt modelId="{3D98F8E7-B31A-439B-9844-EA54DFCE63C4}" type="parTrans" cxnId="{5C9BB664-1EBB-4431-A474-6479FBCDE64D}">
      <dgm:prSet/>
      <dgm:spPr/>
      <dgm:t>
        <a:bodyPr/>
        <a:lstStyle/>
        <a:p>
          <a:endParaRPr lang="en-US"/>
        </a:p>
      </dgm:t>
    </dgm:pt>
    <dgm:pt modelId="{2F01A91B-75DA-49DF-9BCA-C8928E285C0B}" type="sibTrans" cxnId="{5C9BB664-1EBB-4431-A474-6479FBCDE64D}">
      <dgm:prSet/>
      <dgm:spPr/>
      <dgm:t>
        <a:bodyPr/>
        <a:lstStyle/>
        <a:p>
          <a:endParaRPr lang="en-US"/>
        </a:p>
      </dgm:t>
    </dgm:pt>
    <dgm:pt modelId="{480A61D0-9209-43DE-8B66-F706443FC2B8}">
      <dgm:prSet phldrT="[Text]"/>
      <dgm:spPr/>
      <dgm:t>
        <a:bodyPr/>
        <a:lstStyle/>
        <a:p>
          <a:r>
            <a:rPr lang="en-US" dirty="0"/>
            <a:t>Keep personal info out of profile</a:t>
          </a:r>
        </a:p>
      </dgm:t>
    </dgm:pt>
    <dgm:pt modelId="{6DAECBE4-841F-4C2B-B6F8-BE46C981DB66}" type="parTrans" cxnId="{CC4A7737-9B2C-4999-9942-465089A02613}">
      <dgm:prSet/>
      <dgm:spPr/>
      <dgm:t>
        <a:bodyPr/>
        <a:lstStyle/>
        <a:p>
          <a:endParaRPr lang="en-US"/>
        </a:p>
      </dgm:t>
    </dgm:pt>
    <dgm:pt modelId="{8F375B17-E51A-4B7F-8523-251FDEAAF626}" type="sibTrans" cxnId="{CC4A7737-9B2C-4999-9942-465089A02613}">
      <dgm:prSet/>
      <dgm:spPr/>
      <dgm:t>
        <a:bodyPr/>
        <a:lstStyle/>
        <a:p>
          <a:endParaRPr lang="en-US"/>
        </a:p>
      </dgm:t>
    </dgm:pt>
    <dgm:pt modelId="{9F661DDF-8972-4469-ADE9-A2EB2256E5A3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2</a:t>
          </a:r>
        </a:p>
      </dgm:t>
    </dgm:pt>
    <dgm:pt modelId="{E11A3A3A-13D1-4812-AD1C-72E45434B9A3}" type="parTrans" cxnId="{5167E7CC-0868-4F4B-9AEE-33BB32F56565}">
      <dgm:prSet/>
      <dgm:spPr/>
      <dgm:t>
        <a:bodyPr/>
        <a:lstStyle/>
        <a:p>
          <a:endParaRPr lang="en-US"/>
        </a:p>
      </dgm:t>
    </dgm:pt>
    <dgm:pt modelId="{B1F08168-5602-401F-B229-D1C00DCA838A}" type="sibTrans" cxnId="{5167E7CC-0868-4F4B-9AEE-33BB32F56565}">
      <dgm:prSet/>
      <dgm:spPr/>
      <dgm:t>
        <a:bodyPr/>
        <a:lstStyle/>
        <a:p>
          <a:endParaRPr lang="en-US"/>
        </a:p>
      </dgm:t>
    </dgm:pt>
    <dgm:pt modelId="{9F79D0C2-3D93-4CFA-BB37-EB3BFC9DD721}">
      <dgm:prSet phldrT="[Text]"/>
      <dgm:spPr/>
      <dgm:t>
        <a:bodyPr/>
        <a:lstStyle/>
        <a:p>
          <a:r>
            <a:rPr lang="en-US" dirty="0"/>
            <a:t>Select “Protect My Tweets” option</a:t>
          </a:r>
        </a:p>
      </dgm:t>
    </dgm:pt>
    <dgm:pt modelId="{F178052C-E3D3-4120-9664-2193BF42B74A}" type="parTrans" cxnId="{DBABB144-32EE-46F6-9F40-A2123B30121D}">
      <dgm:prSet/>
      <dgm:spPr/>
      <dgm:t>
        <a:bodyPr/>
        <a:lstStyle/>
        <a:p>
          <a:endParaRPr lang="en-US"/>
        </a:p>
      </dgm:t>
    </dgm:pt>
    <dgm:pt modelId="{6BD74832-9DCB-467F-ACF8-3DBDA65626F7}" type="sibTrans" cxnId="{DBABB144-32EE-46F6-9F40-A2123B30121D}">
      <dgm:prSet/>
      <dgm:spPr/>
      <dgm:t>
        <a:bodyPr/>
        <a:lstStyle/>
        <a:p>
          <a:endParaRPr lang="en-US"/>
        </a:p>
      </dgm:t>
    </dgm:pt>
    <dgm:pt modelId="{F361AE94-9196-4AB8-B334-8CFDC16F8548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/>
            <a:t>3</a:t>
          </a:r>
        </a:p>
      </dgm:t>
    </dgm:pt>
    <dgm:pt modelId="{A30BC4EC-2A86-45B5-9CF0-ABA088EEF654}" type="parTrans" cxnId="{8D2775AB-36B4-4442-94CE-743067938457}">
      <dgm:prSet/>
      <dgm:spPr/>
      <dgm:t>
        <a:bodyPr/>
        <a:lstStyle/>
        <a:p>
          <a:endParaRPr lang="en-US"/>
        </a:p>
      </dgm:t>
    </dgm:pt>
    <dgm:pt modelId="{B5385FB1-0EFA-4F29-ADAE-6C4636D2ECFA}" type="sibTrans" cxnId="{8D2775AB-36B4-4442-94CE-743067938457}">
      <dgm:prSet/>
      <dgm:spPr/>
      <dgm:t>
        <a:bodyPr/>
        <a:lstStyle/>
        <a:p>
          <a:endParaRPr lang="en-US"/>
        </a:p>
      </dgm:t>
    </dgm:pt>
    <dgm:pt modelId="{46381D87-883C-497E-894D-1D196CEFD0A5}">
      <dgm:prSet phldrT="[Text]"/>
      <dgm:spPr/>
      <dgm:t>
        <a:bodyPr/>
        <a:lstStyle/>
        <a:p>
          <a:r>
            <a:rPr lang="en-US" dirty="0"/>
            <a:t>Enable two-factor authentication</a:t>
          </a:r>
        </a:p>
      </dgm:t>
    </dgm:pt>
    <dgm:pt modelId="{77DD06EB-5EC0-4B5C-8B2E-CBCB3A816AC3}" type="parTrans" cxnId="{81BDAE58-42B5-49B1-9BE9-1857386A45E8}">
      <dgm:prSet/>
      <dgm:spPr/>
      <dgm:t>
        <a:bodyPr/>
        <a:lstStyle/>
        <a:p>
          <a:endParaRPr lang="en-US"/>
        </a:p>
      </dgm:t>
    </dgm:pt>
    <dgm:pt modelId="{EFDF8903-DFFF-401F-9221-A93A5A3F6DB8}" type="sibTrans" cxnId="{81BDAE58-42B5-49B1-9BE9-1857386A45E8}">
      <dgm:prSet/>
      <dgm:spPr/>
      <dgm:t>
        <a:bodyPr/>
        <a:lstStyle/>
        <a:p>
          <a:endParaRPr lang="en-US"/>
        </a:p>
      </dgm:t>
    </dgm:pt>
    <dgm:pt modelId="{E2FB4249-62BC-4873-B8DC-F12E8717FE8A}" type="pres">
      <dgm:prSet presAssocID="{48EE0AC8-7FC6-4E07-BA68-8A2BE528F1FE}" presName="list" presStyleCnt="0">
        <dgm:presLayoutVars>
          <dgm:dir/>
          <dgm:animLvl val="lvl"/>
        </dgm:presLayoutVars>
      </dgm:prSet>
      <dgm:spPr/>
    </dgm:pt>
    <dgm:pt modelId="{F6344EA3-F115-4A01-BE01-B5846D3BCB8E}" type="pres">
      <dgm:prSet presAssocID="{4644FF5F-9502-4160-ADE2-576EA708A314}" presName="posSpace" presStyleCnt="0"/>
      <dgm:spPr/>
    </dgm:pt>
    <dgm:pt modelId="{B78E9258-7F67-447C-9944-B87936A6B4FB}" type="pres">
      <dgm:prSet presAssocID="{4644FF5F-9502-4160-ADE2-576EA708A314}" presName="vertFlow" presStyleCnt="0"/>
      <dgm:spPr/>
    </dgm:pt>
    <dgm:pt modelId="{74466767-8252-433D-9273-7360A24D527A}" type="pres">
      <dgm:prSet presAssocID="{4644FF5F-9502-4160-ADE2-576EA708A314}" presName="topSpace" presStyleCnt="0"/>
      <dgm:spPr/>
    </dgm:pt>
    <dgm:pt modelId="{BB20AEE4-2C84-469D-A3ED-4DFDEA8F792B}" type="pres">
      <dgm:prSet presAssocID="{4644FF5F-9502-4160-ADE2-576EA708A314}" presName="firstComp" presStyleCnt="0"/>
      <dgm:spPr/>
    </dgm:pt>
    <dgm:pt modelId="{31C54F2C-9FD6-47EF-AD0C-D702DAFD70BF}" type="pres">
      <dgm:prSet presAssocID="{4644FF5F-9502-4160-ADE2-576EA708A314}" presName="firstChild" presStyleLbl="bgAccFollowNode1" presStyleIdx="0" presStyleCnt="3"/>
      <dgm:spPr/>
    </dgm:pt>
    <dgm:pt modelId="{C9B95523-9A2D-486F-8FF6-D2ED472990EF}" type="pres">
      <dgm:prSet presAssocID="{4644FF5F-9502-4160-ADE2-576EA708A314}" presName="firstChildTx" presStyleLbl="bgAccFollowNode1" presStyleIdx="0" presStyleCnt="3">
        <dgm:presLayoutVars>
          <dgm:bulletEnabled val="1"/>
        </dgm:presLayoutVars>
      </dgm:prSet>
      <dgm:spPr/>
    </dgm:pt>
    <dgm:pt modelId="{F4E6176D-96B9-4D93-8177-55562E3070D9}" type="pres">
      <dgm:prSet presAssocID="{4644FF5F-9502-4160-ADE2-576EA708A314}" presName="negSpace" presStyleCnt="0"/>
      <dgm:spPr/>
    </dgm:pt>
    <dgm:pt modelId="{3FB9BE05-C7AA-4CA9-A4AD-21D9B370BB80}" type="pres">
      <dgm:prSet presAssocID="{4644FF5F-9502-4160-ADE2-576EA708A314}" presName="circle" presStyleLbl="node1" presStyleIdx="0" presStyleCnt="3"/>
      <dgm:spPr/>
    </dgm:pt>
    <dgm:pt modelId="{98306CAE-D9AD-4E57-8511-D5324C58299F}" type="pres">
      <dgm:prSet presAssocID="{2F01A91B-75DA-49DF-9BCA-C8928E285C0B}" presName="transSpace" presStyleCnt="0"/>
      <dgm:spPr/>
    </dgm:pt>
    <dgm:pt modelId="{75C3FAB4-ECB5-493F-B9BC-DC5B53F058BB}" type="pres">
      <dgm:prSet presAssocID="{9F661DDF-8972-4469-ADE9-A2EB2256E5A3}" presName="posSpace" presStyleCnt="0"/>
      <dgm:spPr/>
    </dgm:pt>
    <dgm:pt modelId="{25FA493C-8FC0-43F7-B1EE-109238C14025}" type="pres">
      <dgm:prSet presAssocID="{9F661DDF-8972-4469-ADE9-A2EB2256E5A3}" presName="vertFlow" presStyleCnt="0"/>
      <dgm:spPr/>
    </dgm:pt>
    <dgm:pt modelId="{49B1DA89-04A1-4A3F-A989-EE900183B2B8}" type="pres">
      <dgm:prSet presAssocID="{9F661DDF-8972-4469-ADE9-A2EB2256E5A3}" presName="topSpace" presStyleCnt="0"/>
      <dgm:spPr/>
    </dgm:pt>
    <dgm:pt modelId="{6748B0A0-1DF3-4DF6-840A-5181BDA3E10B}" type="pres">
      <dgm:prSet presAssocID="{9F661DDF-8972-4469-ADE9-A2EB2256E5A3}" presName="firstComp" presStyleCnt="0"/>
      <dgm:spPr/>
    </dgm:pt>
    <dgm:pt modelId="{D4DFA3B7-E485-4FD9-AAAA-FBBE27110178}" type="pres">
      <dgm:prSet presAssocID="{9F661DDF-8972-4469-ADE9-A2EB2256E5A3}" presName="firstChild" presStyleLbl="bgAccFollowNode1" presStyleIdx="1" presStyleCnt="3"/>
      <dgm:spPr/>
    </dgm:pt>
    <dgm:pt modelId="{FB14885D-8687-4098-A09F-A7CEDAE26708}" type="pres">
      <dgm:prSet presAssocID="{9F661DDF-8972-4469-ADE9-A2EB2256E5A3}" presName="firstChildTx" presStyleLbl="bgAccFollowNode1" presStyleIdx="1" presStyleCnt="3">
        <dgm:presLayoutVars>
          <dgm:bulletEnabled val="1"/>
        </dgm:presLayoutVars>
      </dgm:prSet>
      <dgm:spPr/>
    </dgm:pt>
    <dgm:pt modelId="{8F771E71-BD52-4486-8385-8A2405AC1161}" type="pres">
      <dgm:prSet presAssocID="{9F661DDF-8972-4469-ADE9-A2EB2256E5A3}" presName="negSpace" presStyleCnt="0"/>
      <dgm:spPr/>
    </dgm:pt>
    <dgm:pt modelId="{7DC5FDAA-5FBF-4C15-9A74-425D5E971B01}" type="pres">
      <dgm:prSet presAssocID="{9F661DDF-8972-4469-ADE9-A2EB2256E5A3}" presName="circle" presStyleLbl="node1" presStyleIdx="1" presStyleCnt="3"/>
      <dgm:spPr/>
    </dgm:pt>
    <dgm:pt modelId="{76C07252-DDF2-425D-B819-56E8FA3CFE33}" type="pres">
      <dgm:prSet presAssocID="{B1F08168-5602-401F-B229-D1C00DCA838A}" presName="transSpace" presStyleCnt="0"/>
      <dgm:spPr/>
    </dgm:pt>
    <dgm:pt modelId="{38DDB906-A083-4234-BE92-766327ACDEE9}" type="pres">
      <dgm:prSet presAssocID="{F361AE94-9196-4AB8-B334-8CFDC16F8548}" presName="posSpace" presStyleCnt="0"/>
      <dgm:spPr/>
    </dgm:pt>
    <dgm:pt modelId="{8646DF97-F2D9-4144-9439-8CE6E9820CAD}" type="pres">
      <dgm:prSet presAssocID="{F361AE94-9196-4AB8-B334-8CFDC16F8548}" presName="vertFlow" presStyleCnt="0"/>
      <dgm:spPr/>
    </dgm:pt>
    <dgm:pt modelId="{F7D6EB72-904A-4A88-98FE-581C277F3EB7}" type="pres">
      <dgm:prSet presAssocID="{F361AE94-9196-4AB8-B334-8CFDC16F8548}" presName="topSpace" presStyleCnt="0"/>
      <dgm:spPr/>
    </dgm:pt>
    <dgm:pt modelId="{A10FCD6F-F335-44D0-906A-14F52BD20BC6}" type="pres">
      <dgm:prSet presAssocID="{F361AE94-9196-4AB8-B334-8CFDC16F8548}" presName="firstComp" presStyleCnt="0"/>
      <dgm:spPr/>
    </dgm:pt>
    <dgm:pt modelId="{94B98DFC-26BA-47F8-A32A-62BD587E6B51}" type="pres">
      <dgm:prSet presAssocID="{F361AE94-9196-4AB8-B334-8CFDC16F8548}" presName="firstChild" presStyleLbl="bgAccFollowNode1" presStyleIdx="2" presStyleCnt="3"/>
      <dgm:spPr/>
    </dgm:pt>
    <dgm:pt modelId="{B464B476-54BE-4C1F-840E-261541FF0ECC}" type="pres">
      <dgm:prSet presAssocID="{F361AE94-9196-4AB8-B334-8CFDC16F8548}" presName="firstChildTx" presStyleLbl="bgAccFollowNode1" presStyleIdx="2" presStyleCnt="3">
        <dgm:presLayoutVars>
          <dgm:bulletEnabled val="1"/>
        </dgm:presLayoutVars>
      </dgm:prSet>
      <dgm:spPr/>
    </dgm:pt>
    <dgm:pt modelId="{15268BD3-971F-4AB9-BA9C-5F89ADF0D732}" type="pres">
      <dgm:prSet presAssocID="{F361AE94-9196-4AB8-B334-8CFDC16F8548}" presName="negSpace" presStyleCnt="0"/>
      <dgm:spPr/>
    </dgm:pt>
    <dgm:pt modelId="{1993FE1E-8AA0-48F0-830D-0F84F49E8A09}" type="pres">
      <dgm:prSet presAssocID="{F361AE94-9196-4AB8-B334-8CFDC16F8548}" presName="circle" presStyleLbl="node1" presStyleIdx="2" presStyleCnt="3"/>
      <dgm:spPr/>
    </dgm:pt>
  </dgm:ptLst>
  <dgm:cxnLst>
    <dgm:cxn modelId="{24AE261F-E7F4-4C41-BEEE-F8B8A33D7E67}" type="presOf" srcId="{46381D87-883C-497E-894D-1D196CEFD0A5}" destId="{B464B476-54BE-4C1F-840E-261541FF0ECC}" srcOrd="1" destOrd="0" presId="urn:microsoft.com/office/officeart/2005/8/layout/hList9"/>
    <dgm:cxn modelId="{CC4A7737-9B2C-4999-9942-465089A02613}" srcId="{4644FF5F-9502-4160-ADE2-576EA708A314}" destId="{480A61D0-9209-43DE-8B66-F706443FC2B8}" srcOrd="0" destOrd="0" parTransId="{6DAECBE4-841F-4C2B-B6F8-BE46C981DB66}" sibTransId="{8F375B17-E51A-4B7F-8523-251FDEAAF626}"/>
    <dgm:cxn modelId="{6CC77564-6050-480D-A66D-5BA240E67EF5}" type="presOf" srcId="{4644FF5F-9502-4160-ADE2-576EA708A314}" destId="{3FB9BE05-C7AA-4CA9-A4AD-21D9B370BB80}" srcOrd="0" destOrd="0" presId="urn:microsoft.com/office/officeart/2005/8/layout/hList9"/>
    <dgm:cxn modelId="{DBABB144-32EE-46F6-9F40-A2123B30121D}" srcId="{9F661DDF-8972-4469-ADE9-A2EB2256E5A3}" destId="{9F79D0C2-3D93-4CFA-BB37-EB3BFC9DD721}" srcOrd="0" destOrd="0" parTransId="{F178052C-E3D3-4120-9664-2193BF42B74A}" sibTransId="{6BD74832-9DCB-467F-ACF8-3DBDA65626F7}"/>
    <dgm:cxn modelId="{5C9BB664-1EBB-4431-A474-6479FBCDE64D}" srcId="{48EE0AC8-7FC6-4E07-BA68-8A2BE528F1FE}" destId="{4644FF5F-9502-4160-ADE2-576EA708A314}" srcOrd="0" destOrd="0" parTransId="{3D98F8E7-B31A-439B-9844-EA54DFCE63C4}" sibTransId="{2F01A91B-75DA-49DF-9BCA-C8928E285C0B}"/>
    <dgm:cxn modelId="{02D52547-AD9F-4D70-882A-DB5AE01A2156}" type="presOf" srcId="{F361AE94-9196-4AB8-B334-8CFDC16F8548}" destId="{1993FE1E-8AA0-48F0-830D-0F84F49E8A09}" srcOrd="0" destOrd="0" presId="urn:microsoft.com/office/officeart/2005/8/layout/hList9"/>
    <dgm:cxn modelId="{80A9974D-6D77-4ED9-A062-AD1881D51F06}" type="presOf" srcId="{9F661DDF-8972-4469-ADE9-A2EB2256E5A3}" destId="{7DC5FDAA-5FBF-4C15-9A74-425D5E971B01}" srcOrd="0" destOrd="0" presId="urn:microsoft.com/office/officeart/2005/8/layout/hList9"/>
    <dgm:cxn modelId="{81BDAE58-42B5-49B1-9BE9-1857386A45E8}" srcId="{F361AE94-9196-4AB8-B334-8CFDC16F8548}" destId="{46381D87-883C-497E-894D-1D196CEFD0A5}" srcOrd="0" destOrd="0" parTransId="{77DD06EB-5EC0-4B5C-8B2E-CBCB3A816AC3}" sibTransId="{EFDF8903-DFFF-401F-9221-A93A5A3F6DB8}"/>
    <dgm:cxn modelId="{8D2775AB-36B4-4442-94CE-743067938457}" srcId="{48EE0AC8-7FC6-4E07-BA68-8A2BE528F1FE}" destId="{F361AE94-9196-4AB8-B334-8CFDC16F8548}" srcOrd="2" destOrd="0" parTransId="{A30BC4EC-2A86-45B5-9CF0-ABA088EEF654}" sibTransId="{B5385FB1-0EFA-4F29-ADAE-6C4636D2ECFA}"/>
    <dgm:cxn modelId="{80B21ACA-6787-40E1-B3F7-981D65194A6C}" type="presOf" srcId="{9F79D0C2-3D93-4CFA-BB37-EB3BFC9DD721}" destId="{D4DFA3B7-E485-4FD9-AAAA-FBBE27110178}" srcOrd="0" destOrd="0" presId="urn:microsoft.com/office/officeart/2005/8/layout/hList9"/>
    <dgm:cxn modelId="{5167E7CC-0868-4F4B-9AEE-33BB32F56565}" srcId="{48EE0AC8-7FC6-4E07-BA68-8A2BE528F1FE}" destId="{9F661DDF-8972-4469-ADE9-A2EB2256E5A3}" srcOrd="1" destOrd="0" parTransId="{E11A3A3A-13D1-4812-AD1C-72E45434B9A3}" sibTransId="{B1F08168-5602-401F-B229-D1C00DCA838A}"/>
    <dgm:cxn modelId="{5745ABD2-BCA8-4176-ADBF-1E0453537866}" type="presOf" srcId="{46381D87-883C-497E-894D-1D196CEFD0A5}" destId="{94B98DFC-26BA-47F8-A32A-62BD587E6B51}" srcOrd="0" destOrd="0" presId="urn:microsoft.com/office/officeart/2005/8/layout/hList9"/>
    <dgm:cxn modelId="{C37DA5E0-9DA0-4FB4-B446-061890CC55B1}" type="presOf" srcId="{480A61D0-9209-43DE-8B66-F706443FC2B8}" destId="{C9B95523-9A2D-486F-8FF6-D2ED472990EF}" srcOrd="1" destOrd="0" presId="urn:microsoft.com/office/officeart/2005/8/layout/hList9"/>
    <dgm:cxn modelId="{110F9FE8-BB4C-4E60-8506-44395509C45E}" type="presOf" srcId="{48EE0AC8-7FC6-4E07-BA68-8A2BE528F1FE}" destId="{E2FB4249-62BC-4873-B8DC-F12E8717FE8A}" srcOrd="0" destOrd="0" presId="urn:microsoft.com/office/officeart/2005/8/layout/hList9"/>
    <dgm:cxn modelId="{B14A42F8-1DDA-475D-AF3D-9656A6900353}" type="presOf" srcId="{9F79D0C2-3D93-4CFA-BB37-EB3BFC9DD721}" destId="{FB14885D-8687-4098-A09F-A7CEDAE26708}" srcOrd="1" destOrd="0" presId="urn:microsoft.com/office/officeart/2005/8/layout/hList9"/>
    <dgm:cxn modelId="{2B419AF9-5505-4A0A-8DA4-0B958A756FA5}" type="presOf" srcId="{480A61D0-9209-43DE-8B66-F706443FC2B8}" destId="{31C54F2C-9FD6-47EF-AD0C-D702DAFD70BF}" srcOrd="0" destOrd="0" presId="urn:microsoft.com/office/officeart/2005/8/layout/hList9"/>
    <dgm:cxn modelId="{9BCCB546-D59F-4F39-AAC6-12DEE7053704}" type="presParOf" srcId="{E2FB4249-62BC-4873-B8DC-F12E8717FE8A}" destId="{F6344EA3-F115-4A01-BE01-B5846D3BCB8E}" srcOrd="0" destOrd="0" presId="urn:microsoft.com/office/officeart/2005/8/layout/hList9"/>
    <dgm:cxn modelId="{FA87356D-9C2C-46FD-945A-23C124352286}" type="presParOf" srcId="{E2FB4249-62BC-4873-B8DC-F12E8717FE8A}" destId="{B78E9258-7F67-447C-9944-B87936A6B4FB}" srcOrd="1" destOrd="0" presId="urn:microsoft.com/office/officeart/2005/8/layout/hList9"/>
    <dgm:cxn modelId="{A84405E8-BCF5-4A98-AE80-0AD1EC17E798}" type="presParOf" srcId="{B78E9258-7F67-447C-9944-B87936A6B4FB}" destId="{74466767-8252-433D-9273-7360A24D527A}" srcOrd="0" destOrd="0" presId="urn:microsoft.com/office/officeart/2005/8/layout/hList9"/>
    <dgm:cxn modelId="{FACA2BF1-4182-4018-9294-318832EEEB6B}" type="presParOf" srcId="{B78E9258-7F67-447C-9944-B87936A6B4FB}" destId="{BB20AEE4-2C84-469D-A3ED-4DFDEA8F792B}" srcOrd="1" destOrd="0" presId="urn:microsoft.com/office/officeart/2005/8/layout/hList9"/>
    <dgm:cxn modelId="{374C2FCD-50DA-4863-898E-187CA0F530EB}" type="presParOf" srcId="{BB20AEE4-2C84-469D-A3ED-4DFDEA8F792B}" destId="{31C54F2C-9FD6-47EF-AD0C-D702DAFD70BF}" srcOrd="0" destOrd="0" presId="urn:microsoft.com/office/officeart/2005/8/layout/hList9"/>
    <dgm:cxn modelId="{479A6FC9-2A3C-46BE-98F5-A427DF31E893}" type="presParOf" srcId="{BB20AEE4-2C84-469D-A3ED-4DFDEA8F792B}" destId="{C9B95523-9A2D-486F-8FF6-D2ED472990EF}" srcOrd="1" destOrd="0" presId="urn:microsoft.com/office/officeart/2005/8/layout/hList9"/>
    <dgm:cxn modelId="{89FE01B4-DE86-4F1D-8F4F-BDA58106D310}" type="presParOf" srcId="{E2FB4249-62BC-4873-B8DC-F12E8717FE8A}" destId="{F4E6176D-96B9-4D93-8177-55562E3070D9}" srcOrd="2" destOrd="0" presId="urn:microsoft.com/office/officeart/2005/8/layout/hList9"/>
    <dgm:cxn modelId="{43BD2F9B-4482-4A73-9D66-B4A4AEB34EE7}" type="presParOf" srcId="{E2FB4249-62BC-4873-B8DC-F12E8717FE8A}" destId="{3FB9BE05-C7AA-4CA9-A4AD-21D9B370BB80}" srcOrd="3" destOrd="0" presId="urn:microsoft.com/office/officeart/2005/8/layout/hList9"/>
    <dgm:cxn modelId="{05F14E85-F42D-493A-A0C6-537CB5DBEB77}" type="presParOf" srcId="{E2FB4249-62BC-4873-B8DC-F12E8717FE8A}" destId="{98306CAE-D9AD-4E57-8511-D5324C58299F}" srcOrd="4" destOrd="0" presId="urn:microsoft.com/office/officeart/2005/8/layout/hList9"/>
    <dgm:cxn modelId="{A743F067-780C-4F45-9C5D-A4050ADF0C67}" type="presParOf" srcId="{E2FB4249-62BC-4873-B8DC-F12E8717FE8A}" destId="{75C3FAB4-ECB5-493F-B9BC-DC5B53F058BB}" srcOrd="5" destOrd="0" presId="urn:microsoft.com/office/officeart/2005/8/layout/hList9"/>
    <dgm:cxn modelId="{4E6F715B-1EB4-4572-A261-466B1D57CD5E}" type="presParOf" srcId="{E2FB4249-62BC-4873-B8DC-F12E8717FE8A}" destId="{25FA493C-8FC0-43F7-B1EE-109238C14025}" srcOrd="6" destOrd="0" presId="urn:microsoft.com/office/officeart/2005/8/layout/hList9"/>
    <dgm:cxn modelId="{F4FF6E0D-5816-4C31-AF71-D028ABE76231}" type="presParOf" srcId="{25FA493C-8FC0-43F7-B1EE-109238C14025}" destId="{49B1DA89-04A1-4A3F-A989-EE900183B2B8}" srcOrd="0" destOrd="0" presId="urn:microsoft.com/office/officeart/2005/8/layout/hList9"/>
    <dgm:cxn modelId="{EE3F527B-A015-468F-85E7-18988F26A843}" type="presParOf" srcId="{25FA493C-8FC0-43F7-B1EE-109238C14025}" destId="{6748B0A0-1DF3-4DF6-840A-5181BDA3E10B}" srcOrd="1" destOrd="0" presId="urn:microsoft.com/office/officeart/2005/8/layout/hList9"/>
    <dgm:cxn modelId="{05F0E719-D7F2-41F1-98A7-E95A82FF32EB}" type="presParOf" srcId="{6748B0A0-1DF3-4DF6-840A-5181BDA3E10B}" destId="{D4DFA3B7-E485-4FD9-AAAA-FBBE27110178}" srcOrd="0" destOrd="0" presId="urn:microsoft.com/office/officeart/2005/8/layout/hList9"/>
    <dgm:cxn modelId="{633193B2-CA40-47A1-AA67-3B0C2331E8B2}" type="presParOf" srcId="{6748B0A0-1DF3-4DF6-840A-5181BDA3E10B}" destId="{FB14885D-8687-4098-A09F-A7CEDAE26708}" srcOrd="1" destOrd="0" presId="urn:microsoft.com/office/officeart/2005/8/layout/hList9"/>
    <dgm:cxn modelId="{968E02E1-6F65-41E5-B8DC-FBBC964C29C5}" type="presParOf" srcId="{E2FB4249-62BC-4873-B8DC-F12E8717FE8A}" destId="{8F771E71-BD52-4486-8385-8A2405AC1161}" srcOrd="7" destOrd="0" presId="urn:microsoft.com/office/officeart/2005/8/layout/hList9"/>
    <dgm:cxn modelId="{46E65F25-3487-429B-8469-2BBA0F7BBB44}" type="presParOf" srcId="{E2FB4249-62BC-4873-B8DC-F12E8717FE8A}" destId="{7DC5FDAA-5FBF-4C15-9A74-425D5E971B01}" srcOrd="8" destOrd="0" presId="urn:microsoft.com/office/officeart/2005/8/layout/hList9"/>
    <dgm:cxn modelId="{9E0C97FE-3E1E-4090-99CC-FB831B4604D8}" type="presParOf" srcId="{E2FB4249-62BC-4873-B8DC-F12E8717FE8A}" destId="{76C07252-DDF2-425D-B819-56E8FA3CFE33}" srcOrd="9" destOrd="0" presId="urn:microsoft.com/office/officeart/2005/8/layout/hList9"/>
    <dgm:cxn modelId="{6618C698-7143-463E-BE89-9E802D7BB181}" type="presParOf" srcId="{E2FB4249-62BC-4873-B8DC-F12E8717FE8A}" destId="{38DDB906-A083-4234-BE92-766327ACDEE9}" srcOrd="10" destOrd="0" presId="urn:microsoft.com/office/officeart/2005/8/layout/hList9"/>
    <dgm:cxn modelId="{1C4C3DAF-BB86-49FE-9CE5-01B7AF343F72}" type="presParOf" srcId="{E2FB4249-62BC-4873-B8DC-F12E8717FE8A}" destId="{8646DF97-F2D9-4144-9439-8CE6E9820CAD}" srcOrd="11" destOrd="0" presId="urn:microsoft.com/office/officeart/2005/8/layout/hList9"/>
    <dgm:cxn modelId="{50098014-B194-455B-BCBD-3CE66EEB1EAE}" type="presParOf" srcId="{8646DF97-F2D9-4144-9439-8CE6E9820CAD}" destId="{F7D6EB72-904A-4A88-98FE-581C277F3EB7}" srcOrd="0" destOrd="0" presId="urn:microsoft.com/office/officeart/2005/8/layout/hList9"/>
    <dgm:cxn modelId="{73E81E71-40C1-4627-B208-F5628E80BE43}" type="presParOf" srcId="{8646DF97-F2D9-4144-9439-8CE6E9820CAD}" destId="{A10FCD6F-F335-44D0-906A-14F52BD20BC6}" srcOrd="1" destOrd="0" presId="urn:microsoft.com/office/officeart/2005/8/layout/hList9"/>
    <dgm:cxn modelId="{CF459577-951E-46B4-A7A6-BE950D7825F3}" type="presParOf" srcId="{A10FCD6F-F335-44D0-906A-14F52BD20BC6}" destId="{94B98DFC-26BA-47F8-A32A-62BD587E6B51}" srcOrd="0" destOrd="0" presId="urn:microsoft.com/office/officeart/2005/8/layout/hList9"/>
    <dgm:cxn modelId="{09930725-AC36-4869-84E8-78A41B1C0257}" type="presParOf" srcId="{A10FCD6F-F335-44D0-906A-14F52BD20BC6}" destId="{B464B476-54BE-4C1F-840E-261541FF0ECC}" srcOrd="1" destOrd="0" presId="urn:microsoft.com/office/officeart/2005/8/layout/hList9"/>
    <dgm:cxn modelId="{67F8202A-6884-45F9-A6B0-10D71EDA9BDE}" type="presParOf" srcId="{E2FB4249-62BC-4873-B8DC-F12E8717FE8A}" destId="{15268BD3-971F-4AB9-BA9C-5F89ADF0D732}" srcOrd="12" destOrd="0" presId="urn:microsoft.com/office/officeart/2005/8/layout/hList9"/>
    <dgm:cxn modelId="{57EBFEB9-0F4A-4AA0-8323-2C1FF71D95ED}" type="presParOf" srcId="{E2FB4249-62BC-4873-B8DC-F12E8717FE8A}" destId="{1993FE1E-8AA0-48F0-830D-0F84F49E8A09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1E42A0-F763-4572-B59D-25B17F3D710A}">
      <dsp:nvSpPr>
        <dsp:cNvPr id="0" name=""/>
        <dsp:cNvSpPr/>
      </dsp:nvSpPr>
      <dsp:spPr>
        <a:xfrm>
          <a:off x="0" y="443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04918-B09D-494F-8CAC-597C55CA32D3}">
      <dsp:nvSpPr>
        <dsp:cNvPr id="0" name=""/>
        <dsp:cNvSpPr/>
      </dsp:nvSpPr>
      <dsp:spPr>
        <a:xfrm>
          <a:off x="0" y="443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Check privacy settings regularly - They change often</a:t>
          </a:r>
        </a:p>
      </dsp:txBody>
      <dsp:txXfrm>
        <a:off x="0" y="443"/>
        <a:ext cx="10554574" cy="519374"/>
      </dsp:txXfrm>
    </dsp:sp>
    <dsp:sp modelId="{AB2D7F27-5D1C-4567-8D6F-7D63281EFA73}">
      <dsp:nvSpPr>
        <dsp:cNvPr id="0" name=""/>
        <dsp:cNvSpPr/>
      </dsp:nvSpPr>
      <dsp:spPr>
        <a:xfrm>
          <a:off x="0" y="519818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ECD01F-F646-4AC8-95A0-8DC63566EF20}">
      <dsp:nvSpPr>
        <dsp:cNvPr id="0" name=""/>
        <dsp:cNvSpPr/>
      </dsp:nvSpPr>
      <dsp:spPr>
        <a:xfrm>
          <a:off x="0" y="519818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Avoid posting personal information or exact location</a:t>
          </a:r>
        </a:p>
      </dsp:txBody>
      <dsp:txXfrm>
        <a:off x="0" y="519818"/>
        <a:ext cx="10554574" cy="519374"/>
      </dsp:txXfrm>
    </dsp:sp>
    <dsp:sp modelId="{EDB805FA-65A3-4EDF-8883-D56216CB15A7}">
      <dsp:nvSpPr>
        <dsp:cNvPr id="0" name=""/>
        <dsp:cNvSpPr/>
      </dsp:nvSpPr>
      <dsp:spPr>
        <a:xfrm>
          <a:off x="0" y="1039193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A4F5ED-DCC0-4EE5-819D-7590F9DFEA13}">
      <dsp:nvSpPr>
        <dsp:cNvPr id="0" name=""/>
        <dsp:cNvSpPr/>
      </dsp:nvSpPr>
      <dsp:spPr>
        <a:xfrm>
          <a:off x="0" y="1039193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Change your passwords periodically</a:t>
          </a:r>
        </a:p>
      </dsp:txBody>
      <dsp:txXfrm>
        <a:off x="0" y="1039193"/>
        <a:ext cx="10554574" cy="519374"/>
      </dsp:txXfrm>
    </dsp:sp>
    <dsp:sp modelId="{DC4E5241-1355-44CD-AB23-B54D76F00883}">
      <dsp:nvSpPr>
        <dsp:cNvPr id="0" name=""/>
        <dsp:cNvSpPr/>
      </dsp:nvSpPr>
      <dsp:spPr>
        <a:xfrm>
          <a:off x="0" y="1558568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74344-02E4-4B83-B6C3-DE171205A5CC}">
      <dsp:nvSpPr>
        <dsp:cNvPr id="0" name=""/>
        <dsp:cNvSpPr/>
      </dsp:nvSpPr>
      <dsp:spPr>
        <a:xfrm>
          <a:off x="0" y="1558568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Disable location sharing</a:t>
          </a:r>
        </a:p>
      </dsp:txBody>
      <dsp:txXfrm>
        <a:off x="0" y="1558568"/>
        <a:ext cx="10554574" cy="519374"/>
      </dsp:txXfrm>
    </dsp:sp>
    <dsp:sp modelId="{8244E4B8-3082-42DE-9D75-820212F703A1}">
      <dsp:nvSpPr>
        <dsp:cNvPr id="0" name=""/>
        <dsp:cNvSpPr/>
      </dsp:nvSpPr>
      <dsp:spPr>
        <a:xfrm>
          <a:off x="0" y="2077942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77397-6F89-4ECD-A40A-6F01BA4D834E}">
      <dsp:nvSpPr>
        <dsp:cNvPr id="0" name=""/>
        <dsp:cNvSpPr/>
      </dsp:nvSpPr>
      <dsp:spPr>
        <a:xfrm>
          <a:off x="0" y="2077942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i="1" kern="1200" dirty="0"/>
            <a:t>Never</a:t>
          </a:r>
          <a:r>
            <a:rPr lang="en-US" sz="2100" kern="1200" dirty="0"/>
            <a:t> accept messages from strangers</a:t>
          </a:r>
        </a:p>
      </dsp:txBody>
      <dsp:txXfrm>
        <a:off x="0" y="2077942"/>
        <a:ext cx="10554574" cy="519374"/>
      </dsp:txXfrm>
    </dsp:sp>
    <dsp:sp modelId="{E2BB8724-BFF1-47F4-865A-3A2C993BFC9B}">
      <dsp:nvSpPr>
        <dsp:cNvPr id="0" name=""/>
        <dsp:cNvSpPr/>
      </dsp:nvSpPr>
      <dsp:spPr>
        <a:xfrm>
          <a:off x="0" y="2597317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8F57E8-7965-4504-A7D4-69A7357CB231}">
      <dsp:nvSpPr>
        <dsp:cNvPr id="0" name=""/>
        <dsp:cNvSpPr/>
      </dsp:nvSpPr>
      <dsp:spPr>
        <a:xfrm>
          <a:off x="0" y="2597317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Block people and apps you don’t trust</a:t>
          </a:r>
        </a:p>
      </dsp:txBody>
      <dsp:txXfrm>
        <a:off x="0" y="2597317"/>
        <a:ext cx="10554574" cy="519374"/>
      </dsp:txXfrm>
    </dsp:sp>
    <dsp:sp modelId="{B421C2E1-08E9-4762-A434-9047B7A631AD}">
      <dsp:nvSpPr>
        <dsp:cNvPr id="0" name=""/>
        <dsp:cNvSpPr/>
      </dsp:nvSpPr>
      <dsp:spPr>
        <a:xfrm>
          <a:off x="0" y="3116692"/>
          <a:ext cx="1055457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837892-6370-47C5-84E3-B4365425CEEF}">
      <dsp:nvSpPr>
        <dsp:cNvPr id="0" name=""/>
        <dsp:cNvSpPr/>
      </dsp:nvSpPr>
      <dsp:spPr>
        <a:xfrm>
          <a:off x="0" y="3116692"/>
          <a:ext cx="10554574" cy="519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Think before taking online quizzes and surveys that ask for personal information</a:t>
          </a:r>
        </a:p>
      </dsp:txBody>
      <dsp:txXfrm>
        <a:off x="0" y="3116692"/>
        <a:ext cx="10554574" cy="5193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B42A7-2974-438E-B9EB-0367EB984626}">
      <dsp:nvSpPr>
        <dsp:cNvPr id="0" name=""/>
        <dsp:cNvSpPr/>
      </dsp:nvSpPr>
      <dsp:spPr>
        <a:xfrm>
          <a:off x="3011" y="0"/>
          <a:ext cx="2389290" cy="2987418"/>
        </a:xfrm>
        <a:prstGeom prst="rect">
          <a:avLst/>
        </a:prstGeom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278" tIns="330200" rIns="186278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1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Set account to Private</a:t>
          </a:r>
        </a:p>
      </dsp:txBody>
      <dsp:txXfrm>
        <a:off x="3011" y="1135218"/>
        <a:ext cx="2389290" cy="1792450"/>
      </dsp:txXfrm>
    </dsp:sp>
    <dsp:sp modelId="{3587F269-82AC-4EFC-92A8-520116D51E13}">
      <dsp:nvSpPr>
        <dsp:cNvPr id="0" name=""/>
        <dsp:cNvSpPr/>
      </dsp:nvSpPr>
      <dsp:spPr>
        <a:xfrm>
          <a:off x="749544" y="298741"/>
          <a:ext cx="896225" cy="896225"/>
        </a:xfrm>
        <a:prstGeom prst="ellipse">
          <a:avLst/>
        </a:prstGeom>
        <a:solidFill>
          <a:schemeClr val="accent6">
            <a:lumMod val="75000"/>
          </a:schemeClr>
        </a:solid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73" tIns="12700" rIns="69873" bIns="1270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1</a:t>
          </a:r>
        </a:p>
      </dsp:txBody>
      <dsp:txXfrm>
        <a:off x="880793" y="429990"/>
        <a:ext cx="633727" cy="633727"/>
      </dsp:txXfrm>
    </dsp:sp>
    <dsp:sp modelId="{71D96B7D-38F4-4942-9E79-E687869B2782}">
      <dsp:nvSpPr>
        <dsp:cNvPr id="0" name=""/>
        <dsp:cNvSpPr/>
      </dsp:nvSpPr>
      <dsp:spPr>
        <a:xfrm>
          <a:off x="3011" y="2987346"/>
          <a:ext cx="2389290" cy="72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5714"/>
                <a:tint val="98000"/>
                <a:lumMod val="102000"/>
              </a:schemeClr>
              <a:schemeClr val="accent1">
                <a:alpha val="90000"/>
                <a:hueOff val="0"/>
                <a:satOff val="0"/>
                <a:lumOff val="0"/>
                <a:alphaOff val="-5714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5714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188ADB-09E5-42EA-934A-D995ADDD4311}">
      <dsp:nvSpPr>
        <dsp:cNvPr id="0" name=""/>
        <dsp:cNvSpPr/>
      </dsp:nvSpPr>
      <dsp:spPr>
        <a:xfrm>
          <a:off x="2631230" y="0"/>
          <a:ext cx="2389290" cy="2987418"/>
        </a:xfrm>
        <a:prstGeom prst="rect">
          <a:avLst/>
        </a:prstGeom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278" tIns="330200" rIns="186278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2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Mask Personal Information</a:t>
          </a:r>
        </a:p>
      </dsp:txBody>
      <dsp:txXfrm>
        <a:off x="2631230" y="1135218"/>
        <a:ext cx="2389290" cy="1792450"/>
      </dsp:txXfrm>
    </dsp:sp>
    <dsp:sp modelId="{6A4FAF61-41CB-4047-9CC2-1C8CCDE63A14}">
      <dsp:nvSpPr>
        <dsp:cNvPr id="0" name=""/>
        <dsp:cNvSpPr/>
      </dsp:nvSpPr>
      <dsp:spPr>
        <a:xfrm>
          <a:off x="3377763" y="298741"/>
          <a:ext cx="896225" cy="896225"/>
        </a:xfrm>
        <a:prstGeom prst="ellipse">
          <a:avLst/>
        </a:prstGeom>
        <a:solidFill>
          <a:schemeClr val="accent6">
            <a:lumMod val="75000"/>
          </a:schemeClr>
        </a:solid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11429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73" tIns="12700" rIns="69873" bIns="1270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2</a:t>
          </a:r>
        </a:p>
      </dsp:txBody>
      <dsp:txXfrm>
        <a:off x="3509012" y="429990"/>
        <a:ext cx="633727" cy="633727"/>
      </dsp:txXfrm>
    </dsp:sp>
    <dsp:sp modelId="{127F50E7-2800-41BD-A573-237BAB8A4E42}">
      <dsp:nvSpPr>
        <dsp:cNvPr id="0" name=""/>
        <dsp:cNvSpPr/>
      </dsp:nvSpPr>
      <dsp:spPr>
        <a:xfrm>
          <a:off x="2631230" y="2987346"/>
          <a:ext cx="2389290" cy="72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17143"/>
                <a:tint val="98000"/>
                <a:lumMod val="102000"/>
              </a:schemeClr>
              <a:schemeClr val="accent1">
                <a:alpha val="90000"/>
                <a:hueOff val="0"/>
                <a:satOff val="0"/>
                <a:lumOff val="0"/>
                <a:alphaOff val="-17143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17143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80ECE0-263C-42A2-BF39-39FA64676FB4}">
      <dsp:nvSpPr>
        <dsp:cNvPr id="0" name=""/>
        <dsp:cNvSpPr/>
      </dsp:nvSpPr>
      <dsp:spPr>
        <a:xfrm>
          <a:off x="5259450" y="0"/>
          <a:ext cx="2389290" cy="2987418"/>
        </a:xfrm>
        <a:prstGeom prst="rect">
          <a:avLst/>
        </a:prstGeom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278" tIns="330200" rIns="186278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3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Don’t add locations to photos</a:t>
          </a:r>
        </a:p>
      </dsp:txBody>
      <dsp:txXfrm>
        <a:off x="5259450" y="1135218"/>
        <a:ext cx="2389290" cy="1792450"/>
      </dsp:txXfrm>
    </dsp:sp>
    <dsp:sp modelId="{0AA93FC9-D116-490E-8FD3-A6209CA8F096}">
      <dsp:nvSpPr>
        <dsp:cNvPr id="0" name=""/>
        <dsp:cNvSpPr/>
      </dsp:nvSpPr>
      <dsp:spPr>
        <a:xfrm>
          <a:off x="6005982" y="298741"/>
          <a:ext cx="896225" cy="896225"/>
        </a:xfrm>
        <a:prstGeom prst="ellipse">
          <a:avLst/>
        </a:prstGeom>
        <a:solidFill>
          <a:schemeClr val="accent6">
            <a:lumMod val="75000"/>
          </a:schemeClr>
        </a:solid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22857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73" tIns="12700" rIns="69873" bIns="1270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3</a:t>
          </a:r>
        </a:p>
      </dsp:txBody>
      <dsp:txXfrm>
        <a:off x="6137231" y="429990"/>
        <a:ext cx="633727" cy="633727"/>
      </dsp:txXfrm>
    </dsp:sp>
    <dsp:sp modelId="{2E0965D0-EF7E-4ED2-A75B-3B0D52ACC54E}">
      <dsp:nvSpPr>
        <dsp:cNvPr id="0" name=""/>
        <dsp:cNvSpPr/>
      </dsp:nvSpPr>
      <dsp:spPr>
        <a:xfrm>
          <a:off x="5259450" y="2987346"/>
          <a:ext cx="2389290" cy="72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28571"/>
                <a:tint val="98000"/>
                <a:lumMod val="102000"/>
              </a:schemeClr>
              <a:schemeClr val="accent1">
                <a:alpha val="90000"/>
                <a:hueOff val="0"/>
                <a:satOff val="0"/>
                <a:lumOff val="0"/>
                <a:alphaOff val="-28571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28571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870CDE-796B-440E-9F2E-B34FE2C53B78}">
      <dsp:nvSpPr>
        <dsp:cNvPr id="0" name=""/>
        <dsp:cNvSpPr/>
      </dsp:nvSpPr>
      <dsp:spPr>
        <a:xfrm>
          <a:off x="7887669" y="0"/>
          <a:ext cx="2389290" cy="2987418"/>
        </a:xfrm>
        <a:prstGeom prst="rect">
          <a:avLst/>
        </a:prstGeom>
        <a:gradFill flip="none" rotWithShape="0">
          <a:gsLst>
            <a:gs pos="0">
              <a:schemeClr val="accent3">
                <a:lumMod val="75000"/>
                <a:shade val="30000"/>
                <a:satMod val="115000"/>
              </a:schemeClr>
            </a:gs>
            <a:gs pos="50000">
              <a:schemeClr val="accent3">
                <a:lumMod val="75000"/>
                <a:shade val="67500"/>
                <a:satMod val="115000"/>
              </a:schemeClr>
            </a:gs>
            <a:gs pos="100000">
              <a:schemeClr val="accent3">
                <a:lumMod val="75000"/>
                <a:shade val="100000"/>
                <a:satMod val="115000"/>
              </a:schemeClr>
            </a:gs>
          </a:gsLst>
          <a:lin ang="8100000" scaled="1"/>
          <a:tileRect/>
        </a:gradFill>
        <a:ln w="952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278" tIns="330200" rIns="186278" bIns="33020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4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Select photos carefully</a:t>
          </a:r>
        </a:p>
      </dsp:txBody>
      <dsp:txXfrm>
        <a:off x="7887669" y="1135218"/>
        <a:ext cx="2389290" cy="1792450"/>
      </dsp:txXfrm>
    </dsp:sp>
    <dsp:sp modelId="{CB8E7D52-3EEF-4004-968F-2F693B886EBB}">
      <dsp:nvSpPr>
        <dsp:cNvPr id="0" name=""/>
        <dsp:cNvSpPr/>
      </dsp:nvSpPr>
      <dsp:spPr>
        <a:xfrm>
          <a:off x="8634201" y="298741"/>
          <a:ext cx="896225" cy="896225"/>
        </a:xfrm>
        <a:prstGeom prst="ellipse">
          <a:avLst/>
        </a:prstGeom>
        <a:solidFill>
          <a:schemeClr val="accent6">
            <a:lumMod val="75000"/>
          </a:schemeClr>
        </a:solid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34286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9873" tIns="12700" rIns="69873" bIns="1270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300" kern="1200" dirty="0"/>
            <a:t>4</a:t>
          </a:r>
        </a:p>
      </dsp:txBody>
      <dsp:txXfrm>
        <a:off x="8765450" y="429990"/>
        <a:ext cx="633727" cy="633727"/>
      </dsp:txXfrm>
    </dsp:sp>
    <dsp:sp modelId="{1DC1972A-93B2-42CD-B559-E2758A114D30}">
      <dsp:nvSpPr>
        <dsp:cNvPr id="0" name=""/>
        <dsp:cNvSpPr/>
      </dsp:nvSpPr>
      <dsp:spPr>
        <a:xfrm>
          <a:off x="7887669" y="2987346"/>
          <a:ext cx="2389290" cy="72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1">
                <a:alpha val="90000"/>
                <a:hueOff val="0"/>
                <a:satOff val="0"/>
                <a:lumOff val="0"/>
                <a:alphaOff val="-40000"/>
                <a:tint val="98000"/>
                <a:lumMod val="102000"/>
              </a:schemeClr>
              <a:schemeClr val="accent1">
                <a:alpha val="90000"/>
                <a:hueOff val="0"/>
                <a:satOff val="0"/>
                <a:lumOff val="0"/>
                <a:alphaOff val="-40000"/>
                <a:shade val="98000"/>
                <a:lumMod val="98000"/>
              </a:schemeClr>
            </a:duotone>
          </a:blip>
          <a:tile tx="0" ty="0" sx="100000" sy="100000" flip="none" algn="tl"/>
        </a:blipFill>
        <a:ln w="9525" cap="rnd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0C58CF-2744-4601-98D6-0622266C5E0F}">
      <dsp:nvSpPr>
        <dsp:cNvPr id="0" name=""/>
        <dsp:cNvSpPr/>
      </dsp:nvSpPr>
      <dsp:spPr>
        <a:xfrm>
          <a:off x="0" y="4570349"/>
          <a:ext cx="1567259" cy="999880"/>
        </a:xfrm>
        <a:prstGeom prst="rect">
          <a:avLst/>
        </a:prstGeom>
        <a:solidFill>
          <a:srgbClr val="0070C0"/>
        </a:solidFill>
        <a:ln w="15875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463" tIns="248920" rIns="111463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4</a:t>
          </a:r>
        </a:p>
      </dsp:txBody>
      <dsp:txXfrm>
        <a:off x="0" y="4570349"/>
        <a:ext cx="1567259" cy="999880"/>
      </dsp:txXfrm>
    </dsp:sp>
    <dsp:sp modelId="{E7D3E069-D625-4D48-8351-F7C103BCCB48}">
      <dsp:nvSpPr>
        <dsp:cNvPr id="0" name=""/>
        <dsp:cNvSpPr/>
      </dsp:nvSpPr>
      <dsp:spPr>
        <a:xfrm>
          <a:off x="1567259" y="4570349"/>
          <a:ext cx="4701778" cy="99988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74" tIns="266700" rIns="95374" bIns="2667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Enable two-factor authentication</a:t>
          </a:r>
        </a:p>
      </dsp:txBody>
      <dsp:txXfrm>
        <a:off x="1567259" y="4570349"/>
        <a:ext cx="4701778" cy="999880"/>
      </dsp:txXfrm>
    </dsp:sp>
    <dsp:sp modelId="{6E50B93C-128D-4427-AAAA-120D0D9AF1B4}">
      <dsp:nvSpPr>
        <dsp:cNvPr id="0" name=""/>
        <dsp:cNvSpPr/>
      </dsp:nvSpPr>
      <dsp:spPr>
        <a:xfrm rot="10800000">
          <a:off x="0" y="3047531"/>
          <a:ext cx="1567259" cy="1537816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rgbClr val="0070C0"/>
        </a:solidFill>
        <a:ln w="15875" cap="rnd" cmpd="sng" algn="ctr">
          <a:solidFill>
            <a:schemeClr val="accent5">
              <a:shade val="80000"/>
              <a:hueOff val="-113643"/>
              <a:satOff val="4431"/>
              <a:lumOff val="8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463" tIns="248920" rIns="111463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3</a:t>
          </a:r>
        </a:p>
      </dsp:txBody>
      <dsp:txXfrm rot="-10800000">
        <a:off x="0" y="3047531"/>
        <a:ext cx="1567259" cy="999580"/>
      </dsp:txXfrm>
    </dsp:sp>
    <dsp:sp modelId="{ECDD846E-6561-494C-9F15-88BFFE6B639A}">
      <dsp:nvSpPr>
        <dsp:cNvPr id="0" name=""/>
        <dsp:cNvSpPr/>
      </dsp:nvSpPr>
      <dsp:spPr>
        <a:xfrm>
          <a:off x="1567259" y="3047531"/>
          <a:ext cx="4701778" cy="99958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74" tIns="266700" rIns="95374" bIns="2667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Restrict Access to Friends Only</a:t>
          </a:r>
        </a:p>
      </dsp:txBody>
      <dsp:txXfrm>
        <a:off x="1567259" y="3047531"/>
        <a:ext cx="4701778" cy="999580"/>
      </dsp:txXfrm>
    </dsp:sp>
    <dsp:sp modelId="{D2F09BFE-7420-4FBD-B088-B7C105DD6389}">
      <dsp:nvSpPr>
        <dsp:cNvPr id="0" name=""/>
        <dsp:cNvSpPr/>
      </dsp:nvSpPr>
      <dsp:spPr>
        <a:xfrm rot="10800000">
          <a:off x="0" y="1524712"/>
          <a:ext cx="1567259" cy="1537816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rgbClr val="0070C0"/>
        </a:solidFill>
        <a:ln w="15875" cap="rnd" cmpd="sng" algn="ctr">
          <a:solidFill>
            <a:schemeClr val="accent5">
              <a:shade val="80000"/>
              <a:hueOff val="-227285"/>
              <a:satOff val="8861"/>
              <a:lumOff val="16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463" tIns="248920" rIns="111463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2</a:t>
          </a:r>
        </a:p>
      </dsp:txBody>
      <dsp:txXfrm rot="-10800000">
        <a:off x="0" y="1524712"/>
        <a:ext cx="1567259" cy="999580"/>
      </dsp:txXfrm>
    </dsp:sp>
    <dsp:sp modelId="{900E6926-5131-4659-ACDB-2F6908C3D57B}">
      <dsp:nvSpPr>
        <dsp:cNvPr id="0" name=""/>
        <dsp:cNvSpPr/>
      </dsp:nvSpPr>
      <dsp:spPr>
        <a:xfrm>
          <a:off x="1567259" y="1524712"/>
          <a:ext cx="4701778" cy="99958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74" tIns="266700" rIns="95374" bIns="2667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Block Messages from Strangers</a:t>
          </a:r>
        </a:p>
      </dsp:txBody>
      <dsp:txXfrm>
        <a:off x="1567259" y="1524712"/>
        <a:ext cx="4701778" cy="999580"/>
      </dsp:txXfrm>
    </dsp:sp>
    <dsp:sp modelId="{19EE0772-9F29-4208-B04F-58161A1D9CB4}">
      <dsp:nvSpPr>
        <dsp:cNvPr id="0" name=""/>
        <dsp:cNvSpPr/>
      </dsp:nvSpPr>
      <dsp:spPr>
        <a:xfrm rot="10800000">
          <a:off x="0" y="1894"/>
          <a:ext cx="1567259" cy="1537816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rgbClr val="0070C0"/>
        </a:solidFill>
        <a:ln w="15875" cap="rnd" cmpd="sng" algn="ctr">
          <a:solidFill>
            <a:schemeClr val="accent5">
              <a:shade val="80000"/>
              <a:hueOff val="-340928"/>
              <a:satOff val="13292"/>
              <a:lumOff val="248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463" tIns="248920" rIns="111463" bIns="24892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1</a:t>
          </a:r>
        </a:p>
      </dsp:txBody>
      <dsp:txXfrm rot="-10800000">
        <a:off x="0" y="1894"/>
        <a:ext cx="1567259" cy="999580"/>
      </dsp:txXfrm>
    </dsp:sp>
    <dsp:sp modelId="{84FCA718-9044-4774-8419-067622E6DFD4}">
      <dsp:nvSpPr>
        <dsp:cNvPr id="0" name=""/>
        <dsp:cNvSpPr/>
      </dsp:nvSpPr>
      <dsp:spPr>
        <a:xfrm>
          <a:off x="1567259" y="1894"/>
          <a:ext cx="4701778" cy="999580"/>
        </a:xfrm>
        <a:prstGeom prst="rect">
          <a:avLst/>
        </a:prstGeom>
        <a:solidFill>
          <a:schemeClr val="tx2">
            <a:lumMod val="20000"/>
            <a:lumOff val="80000"/>
            <a:alpha val="9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374" tIns="266700" rIns="95374" bIns="26670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Select Highest Security</a:t>
          </a:r>
        </a:p>
      </dsp:txBody>
      <dsp:txXfrm>
        <a:off x="1567259" y="1894"/>
        <a:ext cx="4701778" cy="9995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54F2C-9FD6-47EF-AD0C-D702DAFD70BF}">
      <dsp:nvSpPr>
        <dsp:cNvPr id="0" name=""/>
        <dsp:cNvSpPr/>
      </dsp:nvSpPr>
      <dsp:spPr>
        <a:xfrm>
          <a:off x="1157274" y="1248369"/>
          <a:ext cx="2168197" cy="144618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Keep personal info out of profile</a:t>
          </a:r>
        </a:p>
      </dsp:txBody>
      <dsp:txXfrm>
        <a:off x="1504185" y="1248369"/>
        <a:ext cx="1821286" cy="1446187"/>
      </dsp:txXfrm>
    </dsp:sp>
    <dsp:sp modelId="{3FB9BE05-C7AA-4CA9-A4AD-21D9B370BB80}">
      <dsp:nvSpPr>
        <dsp:cNvPr id="0" name=""/>
        <dsp:cNvSpPr/>
      </dsp:nvSpPr>
      <dsp:spPr>
        <a:xfrm>
          <a:off x="901" y="670183"/>
          <a:ext cx="1445465" cy="1445465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1</a:t>
          </a:r>
        </a:p>
      </dsp:txBody>
      <dsp:txXfrm>
        <a:off x="212584" y="881866"/>
        <a:ext cx="1022099" cy="1022099"/>
      </dsp:txXfrm>
    </dsp:sp>
    <dsp:sp modelId="{D4DFA3B7-E485-4FD9-AAAA-FBBE27110178}">
      <dsp:nvSpPr>
        <dsp:cNvPr id="0" name=""/>
        <dsp:cNvSpPr/>
      </dsp:nvSpPr>
      <dsp:spPr>
        <a:xfrm>
          <a:off x="4770937" y="1248369"/>
          <a:ext cx="2168197" cy="144618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Select “Protect My Tweets” option</a:t>
          </a:r>
        </a:p>
      </dsp:txBody>
      <dsp:txXfrm>
        <a:off x="5117848" y="1248369"/>
        <a:ext cx="1821286" cy="1446187"/>
      </dsp:txXfrm>
    </dsp:sp>
    <dsp:sp modelId="{7DC5FDAA-5FBF-4C15-9A74-425D5E971B01}">
      <dsp:nvSpPr>
        <dsp:cNvPr id="0" name=""/>
        <dsp:cNvSpPr/>
      </dsp:nvSpPr>
      <dsp:spPr>
        <a:xfrm>
          <a:off x="3614564" y="670183"/>
          <a:ext cx="1445465" cy="1445465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2</a:t>
          </a:r>
        </a:p>
      </dsp:txBody>
      <dsp:txXfrm>
        <a:off x="3826247" y="881866"/>
        <a:ext cx="1022099" cy="1022099"/>
      </dsp:txXfrm>
    </dsp:sp>
    <dsp:sp modelId="{94B98DFC-26BA-47F8-A32A-62BD587E6B51}">
      <dsp:nvSpPr>
        <dsp:cNvPr id="0" name=""/>
        <dsp:cNvSpPr/>
      </dsp:nvSpPr>
      <dsp:spPr>
        <a:xfrm>
          <a:off x="8384600" y="1248369"/>
          <a:ext cx="2168197" cy="1446187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Enable two-factor authentication</a:t>
          </a:r>
        </a:p>
      </dsp:txBody>
      <dsp:txXfrm>
        <a:off x="8731511" y="1248369"/>
        <a:ext cx="1821286" cy="1446187"/>
      </dsp:txXfrm>
    </dsp:sp>
    <dsp:sp modelId="{1993FE1E-8AA0-48F0-830D-0F84F49E8A09}">
      <dsp:nvSpPr>
        <dsp:cNvPr id="0" name=""/>
        <dsp:cNvSpPr/>
      </dsp:nvSpPr>
      <dsp:spPr>
        <a:xfrm>
          <a:off x="7228228" y="670183"/>
          <a:ext cx="1445465" cy="1445465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3</a:t>
          </a:r>
        </a:p>
      </dsp:txBody>
      <dsp:txXfrm>
        <a:off x="7439911" y="881866"/>
        <a:ext cx="1022099" cy="1022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BasicLinearProcessNumbered">
  <dgm:title val="Basic Linear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1"/>
      <dgm:constr type="primFontSz" for="des" forName="sibTransNodeCircle" op="equ"/>
      <dgm:constr type="primFontSz" for="des" forName="nodeText" op="equ"/>
      <dgm:constr type="h" for="des" forName="sibTransNodeCircle" op="equ"/>
      <dgm:constr type="w" for="des" forName="sibTransNodeCircle" op="equ"/>
    </dgm:constrLst>
    <dgm:ruleLst>
      <dgm:rule type="h" val="NaN" fact="1.2" max="NaN"/>
    </dgm:ruleLst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4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h" for="ch" forName="sibTransNodeCircle" refType="h" refFor="ch" refForName="bgRect" fact="0.3"/>
          <dgm:constr type="w" for="ch" forName="sibTransNodeCircle" refType="h" refFor="ch" refForName="sibTransNodeCircle"/>
          <dgm:constr type="ctrX" for="ch" forName="sibTransNodeCircle" refType="w" fact="0.5"/>
          <dgm:constr type="ctrY" for="ch" forName="sibTransNodeCircle" refType="h" fact="0.25"/>
          <dgm:constr type="r" for="ch" forName="nodeText" refType="r" refFor="ch" refForName="bgRect"/>
          <dgm:constr type="h" for="ch" forName="nodeText" refType="h" refFor="ch" refForName="bgRect" fact="0.6"/>
          <dgm:constr type="t" for="ch" forName="nodeText" refType="h" refFor="ch" refForName="bgRect" fact="0.38"/>
          <dgm:constr type="b" for="ch" forName="bottomLine" refType="b" refFor="ch" refForName="bgRect"/>
          <dgm:constr type="w" for="ch" forName="bottomLine" refType="w" refFor="ch" refForName="bgRect"/>
          <dgm:constr type="h" for="ch" forName="bottomLine" val="0.002"/>
        </dgm:constrLst>
        <dgm:ruleLst/>
        <dgm:layoutNode name="bgRect" styleLbl="bgAccFollowNode1">
          <dgm:alg type="sp"/>
          <dgm:shape xmlns:r="http://schemas.openxmlformats.org/officeDocument/2006/relationships" type="rect" r:blip="">
            <dgm:adjLst/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Circle" styleLbl="alignNode1">
            <dgm:varLst>
              <dgm:chMax val="0"/>
              <dgm:bulletEnabled/>
            </dgm:varLst>
            <dgm:presOf axis="self" ptType="sibTrans"/>
            <dgm:alg type="tx">
              <dgm:param type="txAnchorVert" val="mid"/>
              <dgm:param type="txAnchorHorzCh" val="ctr"/>
            </dgm:alg>
            <dgm:shape xmlns:r="http://schemas.openxmlformats.org/officeDocument/2006/relationships" type="ellipse" r:blip="">
              <dgm:adjLst/>
            </dgm:shape>
            <dgm:constrLst>
              <dgm:constr type="w" refType="h" op="lte"/>
              <dgm:constr type="primFontSz" val="48"/>
              <dgm:constr type="tMarg" val="1"/>
              <dgm:constr type="lMarg" refType="w" fact="0.221"/>
              <dgm:constr type="rMarg" refType="w" fact="0.221"/>
              <dgm:constr type="bMarg" val="1"/>
            </dgm:constrLst>
            <dgm:ruleLst>
              <dgm:rule type="primFontSz" val="14" fact="NaN" max="NaN"/>
            </dgm:ruleLst>
          </dgm:layoutNode>
        </dgm:forEach>
        <dgm:layoutNode name="bottomLine" styleLbl="alignNode1">
          <dgm:varLst/>
          <dgm:presOf/>
          <dgm:alg type="sp"/>
          <dgm:shape xmlns:r="http://schemas.openxmlformats.org/officeDocument/2006/relationships" type="rect" r:blip="">
            <dgm:adjLst/>
          </dgm:shape>
          <dgm:constrLst/>
          <dgm:ruleLst/>
        </dgm:layoutNode>
        <dgm:layoutNode name="nodeText" styleLbl="bgAccFollow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-1" hideGeom="1">
            <dgm:adjLst/>
          </dgm:shape>
          <dgm:presOf axis="desOrSelf" ptType="node"/>
          <dgm:constrLst>
            <dgm:constr type="primFontSz" val="26"/>
            <dgm:constr type="tMarg" val="26"/>
            <dgm:constr type="lMarg" refType="w" fact="0.221"/>
            <dgm:constr type="rMarg" refType="w" fact="0.221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5DD7F3-B8B5-4CDB-8E4B-772C9B12D6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Social Media Privacy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AEAA9A-91C2-4038-90A6-BFDDD543E7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41161-0812-4C1B-8A0E-EDC565FCFB6F}" type="datetimeFigureOut">
              <a:rPr lang="en-US" smtClean="0"/>
              <a:t>10/29/2018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819E2-0EA9-4DF3-8530-CD982AFC2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Student Name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73AD7-6759-4F46-A925-9E1F72333CD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FDBFA-4CE6-4846-A31E-3F5C643A53D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998097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Social Media Privacy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45130-548A-41E2-BAFC-A4AC9136CFB2}" type="datetimeFigureOut">
              <a:rPr lang="en-US" smtClean="0"/>
              <a:t>10/29/2018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Student Name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DE870-D1E5-408D-8EC8-78536F5221F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894580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41DD-826C-4337-A652-DFB2C1DF7919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90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89B05-758A-4680-9D79-40AAB7DAE596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15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DD566-E26C-4ECE-91D1-8F7019298261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05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53578-D306-4CBA-B8FD-374953DD0D62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217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F61BB-2E59-4B3B-9470-D4C149EF1354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700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6DCEB-31DB-4460-8047-2219D15407B8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60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0F7F-BB3C-4485-9AC3-E5BD5E656BB6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44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F8B19-0769-49D2-9C0B-10E40BED47BD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061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756B5-DF08-445E-952D-A427484A2940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992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8D880-4754-45AC-861F-E8A23A492F04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93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FE6DD-3BA2-4B19-B2D7-00AD4B3488E1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92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EC98B-EA43-4534-9EDF-FB72F8BE2039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668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8200-E14F-4B0E-9604-C283C5941508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952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4631A8F7-C031-401A-9D3B-B0BE760FBF90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246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B9198B00-C257-4E1A-9064-85727872C669}" type="datetime1">
              <a:rPr lang="en-US" smtClean="0"/>
              <a:t>10/29/2018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9B4D68D2-24B3-49E6-82E8-E5BCFE782E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2253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B1117-5F73-49B4-926F-3AC40FE8DD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Do You Need A Privacy Checkup?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E4957D-4D56-415D-AD2D-C43DDED449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Protecting Your Privacy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302093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13371-8B2B-471D-A903-22A60ADC8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1541073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Social media is for sharing…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BD8A7-F915-472F-A96E-459E24084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37" y="4428652"/>
            <a:ext cx="3657600" cy="152559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000" kern="1200" dirty="0">
                <a:latin typeface="+mn-lt"/>
                <a:ea typeface="+mn-ea"/>
                <a:cs typeface="+mn-cs"/>
              </a:rPr>
              <a:t>But be careful what you share.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1D1FEE-3200-4F12-90BB-080BD5D7F0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508245"/>
            <a:ext cx="6131325" cy="38415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5817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5BF03-DE18-4A6E-A2AC-AFDF0160B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r>
              <a:rPr lang="en-US" dirty="0"/>
              <a:t>Risks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F71C7-AC6B-4462-AD31-FC152FE75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Hackers and data collectors gather unprotected information to:</a:t>
            </a:r>
          </a:p>
          <a:p>
            <a:r>
              <a:rPr lang="en-US" sz="2000" dirty="0"/>
              <a:t>Spread Malware</a:t>
            </a:r>
          </a:p>
          <a:p>
            <a:r>
              <a:rPr lang="en-US" sz="2000" dirty="0"/>
              <a:t>Create Phishing attempts</a:t>
            </a:r>
          </a:p>
          <a:p>
            <a:r>
              <a:rPr lang="en-US" sz="2000" dirty="0"/>
              <a:t>Impersonate you to steal money or information from others</a:t>
            </a:r>
          </a:p>
          <a:p>
            <a:r>
              <a:rPr lang="en-US" sz="2000" dirty="0"/>
              <a:t>Steal your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744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2641E-5AD4-4567-959B-8B6E3D93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Here’s What You Can Do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AC908A-69C5-4AAE-BA7F-AF285F76F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/>
              <a:t>Steps to protect your social media privacy</a:t>
            </a:r>
          </a:p>
        </p:txBody>
      </p:sp>
    </p:spTree>
    <p:extLst>
      <p:ext uri="{BB962C8B-B14F-4D97-AF65-F5344CB8AC3E}">
        <p14:creationId xmlns:p14="http://schemas.microsoft.com/office/powerpoint/2010/main" val="217771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179746-7DFE-447B-B297-B41E699A4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Tips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5CF2E3A1-306D-4D5F-A9D5-B76E75E802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54692"/>
              </p:ext>
            </p:extLst>
          </p:nvPr>
        </p:nvGraphicFramePr>
        <p:xfrm>
          <a:off x="818712" y="2222287"/>
          <a:ext cx="10554574" cy="363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0898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74E8F-7AF9-44F7-9B7D-51B6FC1F3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120" y="434101"/>
            <a:ext cx="10279971" cy="1362042"/>
          </a:xfrm>
        </p:spPr>
        <p:txBody>
          <a:bodyPr anchor="b">
            <a:norm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Instagram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09D8B4E-E5CF-45A9-8271-FC056F1120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9082741"/>
              </p:ext>
            </p:extLst>
          </p:nvPr>
        </p:nvGraphicFramePr>
        <p:xfrm>
          <a:off x="960120" y="2917149"/>
          <a:ext cx="10279971" cy="2987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7361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E389844-EBE9-4FF9-8036-C6E34CA14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 anchor="t">
            <a:normAutofit/>
          </a:bodyPr>
          <a:lstStyle/>
          <a:p>
            <a:r>
              <a:rPr lang="en-US" dirty="0"/>
              <a:t>Facebook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68B1931B-9529-4F75-A183-1EAA96896D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711761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718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3048F-DC9F-48C6-B2C0-8C331D67A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Twitter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54EC4B-EACD-4637-803C-E01BCEFEBA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3528910"/>
              </p:ext>
            </p:extLst>
          </p:nvPr>
        </p:nvGraphicFramePr>
        <p:xfrm>
          <a:off x="819150" y="2494722"/>
          <a:ext cx="10553700" cy="3364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6763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068A1BCB-68EF-484C-BA41-8F4B53178BB0}">
  <we:reference id="wa104178141" version="3.10.0.124" store="en-US" storeType="OMEX"/>
  <we:alternateReferences>
    <we:reference id="wa104178141" version="3.10.0.124" store="wa10417814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203</TotalTime>
  <Words>177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Century Gothic</vt:lpstr>
      <vt:lpstr>Wingdings 2</vt:lpstr>
      <vt:lpstr>Quotable</vt:lpstr>
      <vt:lpstr>Do You Need A Privacy Checkup? </vt:lpstr>
      <vt:lpstr>Social media is for sharing…</vt:lpstr>
      <vt:lpstr>Risks</vt:lpstr>
      <vt:lpstr>Here’s What You Can Do</vt:lpstr>
      <vt:lpstr>General Tips</vt:lpstr>
      <vt:lpstr>Instagram</vt:lpstr>
      <vt:lpstr>Facebook</vt:lpstr>
      <vt:lpstr>Twitter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Need A Privacy Checkup?</dc:title>
  <dc:creator>Student Name</dc:creator>
  <cp:keywords>social media</cp:keywords>
  <cp:lastModifiedBy>Mary Anne Poatsy</cp:lastModifiedBy>
  <cp:revision>18</cp:revision>
  <dcterms:created xsi:type="dcterms:W3CDTF">2018-03-21T22:02:00Z</dcterms:created>
  <dcterms:modified xsi:type="dcterms:W3CDTF">2018-10-29T14:53:58Z</dcterms:modified>
</cp:coreProperties>
</file>